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09EF1-9F88-744C-961F-D0633D421600}" type="datetimeFigureOut">
              <a:rPr lang="en-US" smtClean="0"/>
              <a:t>11/5/12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5D55B-CAA3-9744-A3BA-4E4123B3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D55B-CAA3-9744-A3BA-4E4123B3F3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0C4CEC-16D5-4229-B4DE-FDE9B679D7E2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Filling in the Gaps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3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we read an assortment of </a:t>
            </a:r>
            <a:r>
              <a:rPr lang="en-US" dirty="0" smtClean="0"/>
              <a:t>stories, </a:t>
            </a:r>
            <a:r>
              <a:rPr lang="en-US" dirty="0" smtClean="0"/>
              <a:t>we need to fill in the gaps before we move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4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conception of </a:t>
            </a:r>
            <a:r>
              <a:rPr lang="en-US" dirty="0" err="1" smtClean="0"/>
              <a:t>Mordred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Mother: </a:t>
            </a:r>
            <a:r>
              <a:rPr lang="en-US" dirty="0" err="1" smtClean="0"/>
              <a:t>Morgause</a:t>
            </a:r>
            <a:r>
              <a:rPr lang="en-US" dirty="0" smtClean="0"/>
              <a:t> (King Lot’s wife)</a:t>
            </a:r>
          </a:p>
          <a:p>
            <a:pPr lvl="1"/>
            <a:r>
              <a:rPr lang="en-US" dirty="0" smtClean="0"/>
              <a:t>Also mother of Gawain by husband King Lot</a:t>
            </a:r>
          </a:p>
          <a:p>
            <a:pPr lvl="1"/>
            <a:r>
              <a:rPr lang="en-US" dirty="0" smtClean="0"/>
              <a:t>Killed by another son, </a:t>
            </a:r>
            <a:r>
              <a:rPr lang="en-US" dirty="0" err="1" smtClean="0"/>
              <a:t>Gaheris</a:t>
            </a:r>
            <a:r>
              <a:rPr lang="en-US" dirty="0" smtClean="0"/>
              <a:t>, who found her with a guy named </a:t>
            </a:r>
            <a:r>
              <a:rPr lang="en-US" dirty="0" err="1" smtClean="0"/>
              <a:t>Lamorak</a:t>
            </a:r>
            <a:r>
              <a:rPr lang="en-US" dirty="0" smtClean="0"/>
              <a:t>, whose father was </a:t>
            </a:r>
            <a:r>
              <a:rPr lang="en-US" dirty="0" err="1" smtClean="0"/>
              <a:t>Pellinore</a:t>
            </a:r>
            <a:r>
              <a:rPr lang="en-US" dirty="0" smtClean="0"/>
              <a:t>, who killed King Lot</a:t>
            </a:r>
          </a:p>
          <a:p>
            <a:r>
              <a:rPr lang="en-US" dirty="0" smtClean="0"/>
              <a:t>Father: Arthur (Gasp!)(</a:t>
            </a:r>
            <a:r>
              <a:rPr lang="en-US" dirty="0" err="1" smtClean="0"/>
              <a:t>Morgause’s</a:t>
            </a:r>
            <a:r>
              <a:rPr lang="en-US" dirty="0" smtClean="0"/>
              <a:t> half brother)</a:t>
            </a:r>
          </a:p>
          <a:p>
            <a:pPr lvl="1"/>
            <a:r>
              <a:rPr lang="en-US" dirty="0" err="1" smtClean="0"/>
              <a:t>Mordred</a:t>
            </a:r>
            <a:r>
              <a:rPr lang="en-US" dirty="0" smtClean="0"/>
              <a:t> is Arthur’s son and nephew (</a:t>
            </a:r>
            <a:r>
              <a:rPr lang="en-US" dirty="0" err="1" smtClean="0"/>
              <a:t>ewwww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the heck? </a:t>
            </a:r>
            <a:r>
              <a:rPr lang="en-US" dirty="0" err="1" smtClean="0"/>
              <a:t>Morgause</a:t>
            </a:r>
            <a:r>
              <a:rPr lang="en-US" dirty="0" smtClean="0"/>
              <a:t> tricked an unsuspecting Arthur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9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Lancelot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of the most famous knights</a:t>
            </a:r>
          </a:p>
          <a:p>
            <a:r>
              <a:rPr lang="en-US" dirty="0" smtClean="0"/>
              <a:t>Tragic failure</a:t>
            </a:r>
          </a:p>
          <a:p>
            <a:r>
              <a:rPr lang="en-US" dirty="0" smtClean="0"/>
              <a:t>Mother: Queen Elaine of </a:t>
            </a:r>
            <a:r>
              <a:rPr lang="en-US" dirty="0" err="1" smtClean="0"/>
              <a:t>Benoic</a:t>
            </a:r>
            <a:endParaRPr lang="en-US" dirty="0" smtClean="0"/>
          </a:p>
          <a:p>
            <a:r>
              <a:rPr lang="en-US" dirty="0" smtClean="0"/>
              <a:t>Father: King Ban</a:t>
            </a:r>
          </a:p>
          <a:p>
            <a:r>
              <a:rPr lang="en-US" dirty="0" smtClean="0"/>
              <a:t>Father killed; mother gone</a:t>
            </a:r>
          </a:p>
          <a:p>
            <a:r>
              <a:rPr lang="en-US" dirty="0" smtClean="0"/>
              <a:t>Vivien, Lady of the Lake, raised him in Avalon</a:t>
            </a:r>
          </a:p>
          <a:p>
            <a:pPr lvl="1"/>
            <a:r>
              <a:rPr lang="en-US" dirty="0" smtClean="0"/>
              <a:t>Where he gets the name “Lancelot du Lac” (of the lake, like Shrek </a:t>
            </a:r>
            <a:r>
              <a:rPr lang="en-US" dirty="0" smtClean="0">
                <a:sym typeface="Wingdings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0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Lancelot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Lady of the Lake sends him to be a knight of the round table</a:t>
            </a:r>
          </a:p>
          <a:p>
            <a:r>
              <a:rPr lang="en-US" dirty="0" smtClean="0"/>
              <a:t>Immediately falls for </a:t>
            </a:r>
            <a:r>
              <a:rPr lang="en-US" dirty="0" err="1" smtClean="0"/>
              <a:t>Guenevere</a:t>
            </a:r>
            <a:endParaRPr lang="en-US" dirty="0" smtClean="0"/>
          </a:p>
          <a:p>
            <a:r>
              <a:rPr lang="en-US" dirty="0" smtClean="0"/>
              <a:t>Saves her multiple times</a:t>
            </a:r>
          </a:p>
          <a:p>
            <a:r>
              <a:rPr lang="en-US" dirty="0" smtClean="0"/>
              <a:t>Taken advantage of by Elaine of </a:t>
            </a:r>
            <a:r>
              <a:rPr lang="en-US" dirty="0" err="1" smtClean="0"/>
              <a:t>Carbonek</a:t>
            </a:r>
            <a:endParaRPr lang="en-US" dirty="0"/>
          </a:p>
          <a:p>
            <a:pPr lvl="1"/>
            <a:r>
              <a:rPr lang="en-US" dirty="0" smtClean="0"/>
              <a:t>First time: fathers Galahad; Elaine uses magic to look like </a:t>
            </a:r>
            <a:r>
              <a:rPr lang="en-US" dirty="0" err="1" smtClean="0"/>
              <a:t>Guenevere</a:t>
            </a:r>
            <a:endParaRPr lang="en-US" dirty="0" smtClean="0"/>
          </a:p>
          <a:p>
            <a:pPr lvl="2"/>
            <a:r>
              <a:rPr lang="en-US" dirty="0" err="1" smtClean="0"/>
              <a:t>Guenevere</a:t>
            </a:r>
            <a:r>
              <a:rPr lang="en-US" dirty="0" smtClean="0"/>
              <a:t> gets mad </a:t>
            </a:r>
            <a:r>
              <a:rPr lang="en-US" dirty="0" smtClean="0">
                <a:sym typeface="Wingdings"/>
              </a:rPr>
              <a:t></a:t>
            </a:r>
          </a:p>
          <a:p>
            <a:pPr lvl="1"/>
            <a:r>
              <a:rPr lang="en-US" dirty="0" smtClean="0">
                <a:sym typeface="Wingdings"/>
              </a:rPr>
              <a:t>Second time: goes insane</a:t>
            </a:r>
          </a:p>
          <a:p>
            <a:pPr lvl="2"/>
            <a:r>
              <a:rPr lang="en-US" dirty="0" smtClean="0">
                <a:sym typeface="Wingdings"/>
              </a:rPr>
              <a:t>Cured by the </a:t>
            </a:r>
            <a:r>
              <a:rPr lang="en-US" dirty="0" err="1" smtClean="0">
                <a:sym typeface="Wingdings"/>
              </a:rPr>
              <a:t>Sangreal</a:t>
            </a:r>
            <a:r>
              <a:rPr lang="en-US" dirty="0" smtClean="0">
                <a:sym typeface="Wingdings"/>
              </a:rPr>
              <a:t> Chalice (Holy Grail)</a:t>
            </a:r>
          </a:p>
        </p:txBody>
      </p:sp>
    </p:spTree>
    <p:extLst>
      <p:ext uri="{BB962C8B-B14F-4D97-AF65-F5344CB8AC3E}">
        <p14:creationId xmlns:p14="http://schemas.microsoft.com/office/powerpoint/2010/main" val="160777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Grail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Cup used by Jesus at the last supper, magical powers</a:t>
            </a:r>
          </a:p>
          <a:p>
            <a:r>
              <a:rPr lang="en-US" dirty="0" smtClean="0"/>
              <a:t>Taken to England by descendants of Jesus’ Uncle Joseph; cup hidden and eventually forgotten</a:t>
            </a:r>
          </a:p>
          <a:p>
            <a:r>
              <a:rPr lang="en-US" dirty="0" smtClean="0"/>
              <a:t>Centuries later (Arthur era) prophesied that it’d be discovered by the bravest knight, Perilous Seat</a:t>
            </a:r>
          </a:p>
          <a:p>
            <a:r>
              <a:rPr lang="en-US" dirty="0" smtClean="0"/>
              <a:t>Perilous Seat belongs to Sir Galahad, Lancelot’s son</a:t>
            </a:r>
          </a:p>
          <a:p>
            <a:pPr lvl="1"/>
            <a:r>
              <a:rPr lang="en-US" dirty="0" smtClean="0"/>
              <a:t>Lancelot not good enough, because of adultery</a:t>
            </a:r>
          </a:p>
        </p:txBody>
      </p:sp>
    </p:spTree>
    <p:extLst>
      <p:ext uri="{BB962C8B-B14F-4D97-AF65-F5344CB8AC3E}">
        <p14:creationId xmlns:p14="http://schemas.microsoft.com/office/powerpoint/2010/main" val="2540010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Guenevere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“Involvement with other men” in all versions, translations of the story</a:t>
            </a:r>
          </a:p>
          <a:p>
            <a:pPr lvl="1"/>
            <a:r>
              <a:rPr lang="en-US" dirty="0" smtClean="0"/>
              <a:t>She’s a ho, </a:t>
            </a:r>
            <a:r>
              <a:rPr lang="en-US" dirty="0" err="1" smtClean="0"/>
              <a:t>fo</a:t>
            </a:r>
            <a:r>
              <a:rPr lang="en-US" dirty="0" smtClean="0"/>
              <a:t> </a:t>
            </a:r>
            <a:r>
              <a:rPr lang="en-US" dirty="0" err="1" smtClean="0"/>
              <a:t>sho</a:t>
            </a:r>
            <a:endParaRPr lang="en-US" dirty="0" smtClean="0"/>
          </a:p>
          <a:p>
            <a:r>
              <a:rPr lang="en-US" dirty="0" smtClean="0"/>
              <a:t>Kidnapped by Arthur’s enemy, </a:t>
            </a:r>
            <a:r>
              <a:rPr lang="en-US" dirty="0" err="1" smtClean="0"/>
              <a:t>Meliagrance</a:t>
            </a:r>
            <a:r>
              <a:rPr lang="en-US" dirty="0" smtClean="0"/>
              <a:t>; Lancelot rescues her</a:t>
            </a:r>
          </a:p>
          <a:p>
            <a:r>
              <a:rPr lang="en-US" dirty="0" smtClean="0"/>
              <a:t>When she and Lancelot are discovered she’s sentenced to burn at the stake; Lancelot rescues her again</a:t>
            </a:r>
          </a:p>
          <a:p>
            <a:r>
              <a:rPr lang="en-US" dirty="0" smtClean="0"/>
              <a:t>In different versions, she either helps </a:t>
            </a:r>
            <a:r>
              <a:rPr lang="en-US" dirty="0" err="1" smtClean="0"/>
              <a:t>Mordred</a:t>
            </a:r>
            <a:r>
              <a:rPr lang="en-US" dirty="0" smtClean="0"/>
              <a:t> betray Arthur or is forced into; either way – no good</a:t>
            </a:r>
          </a:p>
          <a:p>
            <a:r>
              <a:rPr lang="en-US" dirty="0" smtClean="0"/>
              <a:t>In the end, she goes to a convent, </a:t>
            </a:r>
            <a:r>
              <a:rPr lang="en-US" dirty="0" smtClean="0"/>
              <a:t>when Lancelot comes back to discover this, he goes </a:t>
            </a:r>
            <a:r>
              <a:rPr lang="en-US" dirty="0" smtClean="0"/>
              <a:t>to a </a:t>
            </a:r>
            <a:r>
              <a:rPr lang="en-US" dirty="0" smtClean="0"/>
              <a:t>monastery.</a:t>
            </a:r>
          </a:p>
          <a:p>
            <a:r>
              <a:rPr lang="en-US" dirty="0" smtClean="0"/>
              <a:t>When she dies in that nunnery</a:t>
            </a:r>
            <a:r>
              <a:rPr lang="en-US" smtClean="0"/>
              <a:t>, he sickens </a:t>
            </a:r>
            <a:r>
              <a:rPr lang="en-US" dirty="0" smtClean="0"/>
              <a:t>himself with grief and dies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5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525</TotalTime>
  <Words>392</Words>
  <Application>Microsoft Macintosh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Travelogue</vt:lpstr>
      <vt:lpstr>Filling in the Gaps</vt:lpstr>
      <vt:lpstr>Why…</vt:lpstr>
      <vt:lpstr>The conception of Mordred</vt:lpstr>
      <vt:lpstr>Lancelot</vt:lpstr>
      <vt:lpstr>Lancelot continued</vt:lpstr>
      <vt:lpstr>The Holy Grail</vt:lpstr>
      <vt:lpstr>Guenevere</vt:lpstr>
    </vt:vector>
  </TitlesOfParts>
  <Company>Baldwin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in the Gaps</dc:title>
  <dc:creator>Taryn Apo</dc:creator>
  <cp:lastModifiedBy>Taryn Apo</cp:lastModifiedBy>
  <cp:revision>7</cp:revision>
  <dcterms:created xsi:type="dcterms:W3CDTF">2011-11-07T17:45:53Z</dcterms:created>
  <dcterms:modified xsi:type="dcterms:W3CDTF">2012-11-05T22:58:13Z</dcterms:modified>
</cp:coreProperties>
</file>