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3/7/13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 Arthur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4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Chivalry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her from weather</a:t>
            </a:r>
          </a:p>
          <a:p>
            <a:pPr lvl="1"/>
            <a:r>
              <a:rPr lang="en-US" dirty="0" smtClean="0"/>
              <a:t>Give her your jacket</a:t>
            </a:r>
          </a:p>
          <a:p>
            <a:pPr lvl="1"/>
            <a:r>
              <a:rPr lang="en-US" dirty="0" smtClean="0"/>
              <a:t>Hold the umbrella</a:t>
            </a:r>
          </a:p>
          <a:p>
            <a:r>
              <a:rPr lang="en-US" dirty="0" smtClean="0"/>
              <a:t>Walk on the outside of the sidewalk</a:t>
            </a:r>
          </a:p>
          <a:p>
            <a:pPr lvl="1"/>
            <a:r>
              <a:rPr lang="en-US" dirty="0" smtClean="0"/>
              <a:t>It protects her from cars</a:t>
            </a:r>
          </a:p>
          <a:p>
            <a:r>
              <a:rPr lang="en-US" dirty="0" smtClean="0"/>
              <a:t>Pick her up for a date</a:t>
            </a:r>
          </a:p>
          <a:p>
            <a:r>
              <a:rPr lang="en-US" dirty="0" smtClean="0"/>
              <a:t>Open car doors, make sure she’s seated, close car door</a:t>
            </a:r>
          </a:p>
          <a:p>
            <a:pPr lvl="1"/>
            <a:r>
              <a:rPr lang="en-US" dirty="0" smtClean="0"/>
              <a:t>Girls: if his locks aren’t automatic, unlock his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9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Chivalry tips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the door open</a:t>
            </a:r>
          </a:p>
          <a:p>
            <a:pPr lvl="1"/>
            <a:r>
              <a:rPr lang="en-US" dirty="0" smtClean="0"/>
              <a:t>Not just for your date, for anyone, esp. the elderly</a:t>
            </a:r>
          </a:p>
          <a:p>
            <a:r>
              <a:rPr lang="en-US" dirty="0" smtClean="0"/>
              <a:t>Introduce her to people</a:t>
            </a:r>
          </a:p>
          <a:p>
            <a:r>
              <a:rPr lang="en-US" dirty="0" smtClean="0"/>
              <a:t>Let her enter a room first</a:t>
            </a:r>
          </a:p>
          <a:p>
            <a:r>
              <a:rPr lang="en-US" dirty="0" smtClean="0"/>
              <a:t>Plan the date!!!</a:t>
            </a:r>
          </a:p>
          <a:p>
            <a:r>
              <a:rPr lang="en-US" dirty="0" smtClean="0"/>
              <a:t>Chivalry isn’t just for guys, it’s about the characteristics and 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3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Girls and boys meet in own groups</a:t>
            </a:r>
          </a:p>
          <a:p>
            <a:r>
              <a:rPr lang="en-US" dirty="0" smtClean="0"/>
              <a:t>Pick a recorder</a:t>
            </a:r>
          </a:p>
          <a:p>
            <a:r>
              <a:rPr lang="en-US" dirty="0" smtClean="0"/>
              <a:t>Make a list of the top 10 chivalrous things, you’d like the other group to do in school</a:t>
            </a:r>
          </a:p>
          <a:p>
            <a:r>
              <a:rPr lang="en-US" dirty="0" smtClean="0"/>
              <a:t>When done, write them on the board</a:t>
            </a:r>
          </a:p>
          <a:p>
            <a:r>
              <a:rPr lang="en-US" dirty="0" smtClean="0"/>
              <a:t>Then, we’ll chivalrously discuss each one and settle on the top 10 overall for a </a:t>
            </a:r>
          </a:p>
          <a:p>
            <a:pPr marL="114300" indent="0">
              <a:buNone/>
            </a:pPr>
            <a:r>
              <a:rPr lang="en-US" sz="3600" dirty="0" smtClean="0">
                <a:latin typeface="Charlemagne Std Bold"/>
                <a:cs typeface="Charlemagne Std Bold"/>
              </a:rPr>
              <a:t>Code of Chivalry</a:t>
            </a:r>
            <a:r>
              <a:rPr lang="en-US" dirty="0" smtClean="0"/>
              <a:t> for our class</a:t>
            </a:r>
          </a:p>
        </p:txBody>
      </p:sp>
    </p:spTree>
    <p:extLst>
      <p:ext uri="{BB962C8B-B14F-4D97-AF65-F5344CB8AC3E}">
        <p14:creationId xmlns:p14="http://schemas.microsoft.com/office/powerpoint/2010/main" val="359165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we have our code, for the rest of the Arthur unit, I’ll be looking for these actions or displays of these actions</a:t>
            </a:r>
          </a:p>
          <a:p>
            <a:r>
              <a:rPr lang="en-US" dirty="0" smtClean="0"/>
              <a:t>At the end of the unit, one boy will be knighted and one girl will be named the fairest lady of them all</a:t>
            </a:r>
          </a:p>
          <a:p>
            <a:r>
              <a:rPr lang="en-US" dirty="0" smtClean="0"/>
              <a:t>Each will receive extra credit on their Arthur exam </a:t>
            </a:r>
            <a:r>
              <a:rPr lang="en-US" sz="1400" dirty="0" smtClean="0"/>
              <a:t>(which is pretty hard, I’m not </a:t>
            </a:r>
            <a:r>
              <a:rPr lang="en-US" sz="1400" dirty="0" err="1" smtClean="0"/>
              <a:t>gonna</a:t>
            </a:r>
            <a:r>
              <a:rPr lang="en-US" sz="1400" dirty="0" smtClean="0"/>
              <a:t> lie)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064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 understand the cultural setting for Arthurian time before we start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8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already know about king </a:t>
            </a:r>
            <a:r>
              <a:rPr lang="en-US" dirty="0" err="1" smtClean="0"/>
              <a:t>arthur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Recorder for board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4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Arthur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260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Arthur is the key figure in legend</a:t>
            </a:r>
          </a:p>
          <a:p>
            <a:r>
              <a:rPr lang="en-US" dirty="0" smtClean="0"/>
              <a:t>Debatable whether or not he was real</a:t>
            </a:r>
          </a:p>
          <a:p>
            <a:r>
              <a:rPr lang="en-US" dirty="0" smtClean="0"/>
              <a:t>If he was, probably during post-Roman Britain</a:t>
            </a:r>
          </a:p>
          <a:p>
            <a:pPr lvl="1"/>
            <a:r>
              <a:rPr lang="en-US" dirty="0" smtClean="0"/>
              <a:t>Romans left in 407 AD</a:t>
            </a:r>
          </a:p>
          <a:p>
            <a:pPr lvl="1"/>
            <a:r>
              <a:rPr lang="en-US" dirty="0" smtClean="0"/>
              <a:t>Battles would have been against the Anglo-Saxons</a:t>
            </a:r>
          </a:p>
          <a:p>
            <a:pPr lvl="1"/>
            <a:r>
              <a:rPr lang="en-US" dirty="0" smtClean="0"/>
              <a:t>More like the Clive Owen movie</a:t>
            </a:r>
          </a:p>
          <a:p>
            <a:pPr lvl="1"/>
            <a:r>
              <a:rPr lang="en-US" dirty="0" smtClean="0"/>
              <a:t>Most Arthur movies more reminiscent of early England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200" y="2043655"/>
            <a:ext cx="34036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7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“Dark Ages”</a:t>
            </a:r>
          </a:p>
          <a:p>
            <a:r>
              <a:rPr lang="en-US" dirty="0" smtClean="0"/>
              <a:t>Within medieval times (roughly 5</a:t>
            </a:r>
            <a:r>
              <a:rPr lang="en-US" baseline="30000" dirty="0" smtClean="0"/>
              <a:t>th</a:t>
            </a:r>
            <a:r>
              <a:rPr lang="en-US" dirty="0" smtClean="0"/>
              <a:t> to 17</a:t>
            </a:r>
            <a:r>
              <a:rPr lang="en-US" baseline="30000" dirty="0" smtClean="0"/>
              <a:t>th</a:t>
            </a:r>
            <a:r>
              <a:rPr lang="en-US" dirty="0" smtClean="0"/>
              <a:t> centuries)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77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chivalry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combination of qualities expected of a knight, especially courage, honor, courtesy, justice and a readiness to help the weak</a:t>
            </a:r>
          </a:p>
          <a:p>
            <a:pPr lvl="1"/>
            <a:r>
              <a:rPr lang="en-US" dirty="0" smtClean="0"/>
              <a:t>Today: courteous behavior, esp. of that of men towards women</a:t>
            </a:r>
          </a:p>
          <a:p>
            <a:pPr lvl="2"/>
            <a:r>
              <a:rPr lang="en-US" dirty="0" smtClean="0"/>
              <a:t>Pulling out chairs, opening doors, etc.</a:t>
            </a:r>
          </a:p>
        </p:txBody>
      </p:sp>
    </p:spTree>
    <p:extLst>
      <p:ext uri="{BB962C8B-B14F-4D97-AF65-F5344CB8AC3E}">
        <p14:creationId xmlns:p14="http://schemas.microsoft.com/office/powerpoint/2010/main" val="257907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Author: Sir Thomas Malory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iolent</a:t>
            </a:r>
            <a:r>
              <a:rPr lang="en-US" dirty="0" smtClean="0"/>
              <a:t>, lawless man who allegedly committed crimes such as poaching, extortion, robbery, rape and attempted murder</a:t>
            </a:r>
          </a:p>
          <a:p>
            <a:r>
              <a:rPr lang="en-US" dirty="0"/>
              <a:t>Wrote </a:t>
            </a:r>
            <a:r>
              <a:rPr lang="en-US" i="1" dirty="0"/>
              <a:t>Le </a:t>
            </a:r>
            <a:r>
              <a:rPr lang="en-US" i="1" dirty="0" err="1"/>
              <a:t>Morte</a:t>
            </a:r>
            <a:r>
              <a:rPr lang="en-US" i="1" dirty="0"/>
              <a:t> de Arthur</a:t>
            </a:r>
            <a:endParaRPr lang="en-US" dirty="0"/>
          </a:p>
          <a:p>
            <a:r>
              <a:rPr lang="en-US" dirty="0" smtClean="0"/>
              <a:t>Spent most of his life in prison where he wrote</a:t>
            </a:r>
          </a:p>
          <a:p>
            <a:r>
              <a:rPr lang="en-US" dirty="0" smtClean="0"/>
              <a:t>William Caxton printed it in 1485 and gave it the misleading title</a:t>
            </a:r>
          </a:p>
          <a:p>
            <a:r>
              <a:rPr lang="en-US" dirty="0" smtClean="0"/>
              <a:t>Regarded as the most significant accomplishment in English literature in the centuries between Chaucer and Shakespeare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0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</a:t>
            </a:r>
            <a:r>
              <a:rPr lang="en-US" dirty="0" err="1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 longer Old English</a:t>
            </a:r>
          </a:p>
          <a:p>
            <a:r>
              <a:rPr lang="en-US" dirty="0" smtClean="0"/>
              <a:t>Middle English has French influence</a:t>
            </a:r>
          </a:p>
          <a:p>
            <a:pPr lvl="1"/>
            <a:r>
              <a:rPr lang="en-US" dirty="0"/>
              <a:t>al, al be, al be that: although, even if</a:t>
            </a:r>
          </a:p>
          <a:p>
            <a:pPr lvl="1"/>
            <a:r>
              <a:rPr lang="en-US" dirty="0" err="1"/>
              <a:t>als</a:t>
            </a:r>
            <a:r>
              <a:rPr lang="en-US" dirty="0"/>
              <a:t>, also: also, as</a:t>
            </a:r>
          </a:p>
          <a:p>
            <a:pPr lvl="1"/>
            <a:r>
              <a:rPr lang="en-US" dirty="0"/>
              <a:t>anon: at once, immediately</a:t>
            </a:r>
          </a:p>
          <a:p>
            <a:pPr lvl="1"/>
            <a:r>
              <a:rPr lang="en-US" dirty="0" err="1"/>
              <a:t>aventure</a:t>
            </a:r>
            <a:r>
              <a:rPr lang="en-US" dirty="0"/>
              <a:t>: chance</a:t>
            </a:r>
          </a:p>
          <a:p>
            <a:pPr lvl="1"/>
            <a:r>
              <a:rPr lang="en-US" dirty="0"/>
              <a:t>bet: better</a:t>
            </a:r>
          </a:p>
          <a:p>
            <a:pPr lvl="1"/>
            <a:r>
              <a:rPr lang="en-US" dirty="0"/>
              <a:t>but, but if: unless</a:t>
            </a:r>
          </a:p>
          <a:p>
            <a:pPr lvl="1"/>
            <a:r>
              <a:rPr lang="en-US" dirty="0"/>
              <a:t>can, </a:t>
            </a:r>
            <a:r>
              <a:rPr lang="en-US" dirty="0" err="1"/>
              <a:t>kan</a:t>
            </a:r>
            <a:r>
              <a:rPr lang="en-US" dirty="0"/>
              <a:t>, </a:t>
            </a:r>
            <a:r>
              <a:rPr lang="en-US" dirty="0" err="1"/>
              <a:t>conne</a:t>
            </a:r>
            <a:r>
              <a:rPr lang="en-US" dirty="0"/>
              <a:t>, con, </a:t>
            </a:r>
            <a:r>
              <a:rPr lang="en-US" dirty="0" err="1"/>
              <a:t>konne</a:t>
            </a:r>
            <a:r>
              <a:rPr lang="en-US" dirty="0"/>
              <a:t>: to be able, to know, to know </a:t>
            </a:r>
            <a:r>
              <a:rPr lang="en-US" dirty="0" smtClean="0"/>
              <a:t>how</a:t>
            </a:r>
            <a:r>
              <a:rPr lang="en-US" dirty="0"/>
              <a:t>; to learn, to understand.</a:t>
            </a:r>
          </a:p>
          <a:p>
            <a:pPr lvl="1"/>
            <a:r>
              <a:rPr lang="en-US" dirty="0" err="1"/>
              <a:t>cas</a:t>
            </a:r>
            <a:r>
              <a:rPr lang="en-US" dirty="0"/>
              <a:t>, </a:t>
            </a:r>
            <a:r>
              <a:rPr lang="en-US" dirty="0" err="1"/>
              <a:t>caas</a:t>
            </a:r>
            <a:r>
              <a:rPr lang="en-US" dirty="0"/>
              <a:t>: case, situation, event; chance, accident; fate</a:t>
            </a:r>
          </a:p>
          <a:p>
            <a:pPr lvl="1"/>
            <a:r>
              <a:rPr lang="en-US" dirty="0"/>
              <a:t>certes: certainly</a:t>
            </a:r>
          </a:p>
          <a:p>
            <a:pPr lvl="1"/>
            <a:r>
              <a:rPr lang="en-US" dirty="0" err="1"/>
              <a:t>clepe</a:t>
            </a:r>
            <a:r>
              <a:rPr lang="en-US" dirty="0"/>
              <a:t>(n): call, name, mention</a:t>
            </a:r>
          </a:p>
          <a:p>
            <a:pPr lvl="1"/>
            <a:r>
              <a:rPr lang="en-US" dirty="0" err="1"/>
              <a:t>conseil</a:t>
            </a:r>
            <a:r>
              <a:rPr lang="en-US" dirty="0"/>
              <a:t>: council; to counsel or advise; secret(s), confidence(s)</a:t>
            </a:r>
          </a:p>
          <a:p>
            <a:pPr lvl="1"/>
            <a:r>
              <a:rPr lang="en-US" dirty="0" err="1"/>
              <a:t>corage</a:t>
            </a:r>
            <a:r>
              <a:rPr lang="en-US" dirty="0"/>
              <a:t>: heart; spirit; courage; desire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729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Chivalrous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know what chivalry is?</a:t>
            </a:r>
          </a:p>
          <a:p>
            <a:r>
              <a:rPr lang="en-US" dirty="0" smtClean="0"/>
              <a:t>What are some 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9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505</TotalTime>
  <Words>594</Words>
  <Application>Microsoft Macintosh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King Arthur</vt:lpstr>
      <vt:lpstr>Objectives</vt:lpstr>
      <vt:lpstr>What do you already know about king arthur?</vt:lpstr>
      <vt:lpstr>King Arthur Background</vt:lpstr>
      <vt:lpstr>Early Middle Ages</vt:lpstr>
      <vt:lpstr>chivalry</vt:lpstr>
      <vt:lpstr>Author: Sir Thomas Malory</vt:lpstr>
      <vt:lpstr>Middle english</vt:lpstr>
      <vt:lpstr>Chivalrous fun</vt:lpstr>
      <vt:lpstr>Chivalry tips</vt:lpstr>
      <vt:lpstr>Chivalry tips continued</vt:lpstr>
      <vt:lpstr>Activity</vt:lpstr>
      <vt:lpstr>Grand Prize</vt:lpstr>
    </vt:vector>
  </TitlesOfParts>
  <Company>Baldwin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Arthur</dc:title>
  <dc:creator>Taryn Apo</dc:creator>
  <cp:lastModifiedBy>Taryn Apo</cp:lastModifiedBy>
  <cp:revision>12</cp:revision>
  <dcterms:created xsi:type="dcterms:W3CDTF">2011-10-25T20:14:04Z</dcterms:created>
  <dcterms:modified xsi:type="dcterms:W3CDTF">2013-03-07T19:10:12Z</dcterms:modified>
</cp:coreProperties>
</file>