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E51DCC9-41CB-8C4F-83CA-FA5B704C7A7B}" type="datetimeFigureOut">
              <a:rPr lang="en-US" smtClean="0"/>
              <a:t>3/7/13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4F4ED5B-7882-3944-847C-27123F9A03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  <p:sldLayoutId id="2147483702" r:id="rId18"/>
    <p:sldLayoutId id="2147483703" r:id="rId19"/>
    <p:sldLayoutId id="2147483704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15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 tradition – books, stories, poems passed along by word of mouth</a:t>
            </a:r>
          </a:p>
          <a:p>
            <a:r>
              <a:rPr lang="en-US" dirty="0" smtClean="0"/>
              <a:t>Beowulf takes place in 6</a:t>
            </a:r>
            <a:r>
              <a:rPr lang="en-US" baseline="30000" dirty="0" smtClean="0"/>
              <a:t>th</a:t>
            </a:r>
            <a:r>
              <a:rPr lang="en-US" dirty="0" smtClean="0"/>
              <a:t> century Scandinavia</a:t>
            </a:r>
          </a:p>
          <a:p>
            <a:r>
              <a:rPr lang="en-US" dirty="0" smtClean="0"/>
              <a:t>Originally told in Old English</a:t>
            </a:r>
          </a:p>
          <a:p>
            <a:r>
              <a:rPr lang="en-US" dirty="0" smtClean="0"/>
              <a:t>When Beowulf was finally written down in the 11</a:t>
            </a:r>
            <a:r>
              <a:rPr lang="en-US" baseline="30000" dirty="0" smtClean="0"/>
              <a:t>th</a:t>
            </a:r>
            <a:r>
              <a:rPr lang="en-US" dirty="0" smtClean="0"/>
              <a:t> century, it marked the beginning of British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1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Geat</a:t>
            </a:r>
            <a:r>
              <a:rPr lang="en-US" dirty="0" smtClean="0"/>
              <a:t> from a region that is today, southern Sweden</a:t>
            </a:r>
          </a:p>
          <a:p>
            <a:pPr lvl="1"/>
            <a:r>
              <a:rPr lang="en-US" dirty="0" smtClean="0"/>
              <a:t>He sets sail from his homeland to try to free Danish King </a:t>
            </a:r>
            <a:r>
              <a:rPr lang="en-US" dirty="0" err="1" smtClean="0"/>
              <a:t>Hrothgar’s</a:t>
            </a:r>
            <a:r>
              <a:rPr lang="en-US" dirty="0" smtClean="0"/>
              <a:t> great banquet hall, </a:t>
            </a:r>
            <a:r>
              <a:rPr lang="en-US" dirty="0" err="1" smtClean="0"/>
              <a:t>Herot</a:t>
            </a:r>
            <a:endParaRPr lang="en-US" dirty="0" smtClean="0"/>
          </a:p>
          <a:p>
            <a:r>
              <a:rPr lang="en-US" dirty="0" smtClean="0"/>
              <a:t>A monster named Grendel has been ravaging </a:t>
            </a:r>
            <a:r>
              <a:rPr lang="en-US" dirty="0" err="1" smtClean="0"/>
              <a:t>Herot</a:t>
            </a:r>
            <a:r>
              <a:rPr lang="en-US" dirty="0" smtClean="0"/>
              <a:t> for 12 years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struggle between Beowulf, a young adventurer eager for fame, and Grendel, a fierce and bloodthirsty foe, is the first of three mortal battles in the long poem </a:t>
            </a:r>
            <a:r>
              <a:rPr lang="en-US" dirty="0" smtClean="0"/>
              <a:t>aka EPIC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1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775" y="503238"/>
            <a:ext cx="3025331" cy="2570416"/>
          </a:xfrm>
        </p:spPr>
        <p:txBody>
          <a:bodyPr/>
          <a:lstStyle/>
          <a:p>
            <a:r>
              <a:rPr lang="en-US" dirty="0" smtClean="0"/>
              <a:t>Beowulf Character Chart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945" y="167258"/>
            <a:ext cx="4430354" cy="657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5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Before Christianity took hold of English (in what century?), it was a Pagan society</a:t>
            </a:r>
          </a:p>
          <a:p>
            <a:r>
              <a:rPr lang="en-US" dirty="0" smtClean="0"/>
              <a:t>Pagans believed</a:t>
            </a:r>
          </a:p>
          <a:p>
            <a:pPr lvl="1"/>
            <a:r>
              <a:rPr lang="en-US" dirty="0" smtClean="0"/>
              <a:t>Many gods</a:t>
            </a:r>
          </a:p>
          <a:p>
            <a:pPr lvl="1"/>
            <a:r>
              <a:rPr lang="en-US" dirty="0" smtClean="0"/>
              <a:t>Fate</a:t>
            </a:r>
          </a:p>
          <a:p>
            <a:pPr lvl="1"/>
            <a:r>
              <a:rPr lang="en-US" dirty="0" smtClean="0"/>
              <a:t>Monsters and creatures</a:t>
            </a:r>
          </a:p>
          <a:p>
            <a:r>
              <a:rPr lang="en-US" dirty="0" smtClean="0"/>
              <a:t>Christians believed</a:t>
            </a:r>
          </a:p>
          <a:p>
            <a:pPr lvl="1"/>
            <a:r>
              <a:rPr lang="en-US" dirty="0" smtClean="0"/>
              <a:t>One God</a:t>
            </a:r>
          </a:p>
          <a:p>
            <a:pPr lvl="1"/>
            <a:r>
              <a:rPr lang="en-US" dirty="0" smtClean="0"/>
              <a:t>Free Will</a:t>
            </a:r>
          </a:p>
          <a:p>
            <a:pPr lvl="1"/>
            <a:r>
              <a:rPr lang="en-US" dirty="0" smtClean="0"/>
              <a:t>Clear distinction between good and evil</a:t>
            </a:r>
          </a:p>
          <a:p>
            <a:r>
              <a:rPr lang="en-US" dirty="0" smtClean="0"/>
              <a:t>When Beowulf was written, England was changing from Pagan to Christian, so Beowulf has both beliefs</a:t>
            </a:r>
          </a:p>
          <a:p>
            <a:pPr lvl="1"/>
            <a:r>
              <a:rPr lang="en-US" dirty="0" smtClean="0"/>
              <a:t>Grendel is reminiscent of Pagan monsters</a:t>
            </a:r>
          </a:p>
          <a:p>
            <a:pPr lvl="1"/>
            <a:r>
              <a:rPr lang="en-US" dirty="0" smtClean="0"/>
              <a:t>But the battle of Grendel and Beowulf captures the Christian idea of good conquering evil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92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Beowulf is 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Epic</a:t>
            </a:r>
          </a:p>
          <a:p>
            <a:r>
              <a:rPr lang="en-US" dirty="0" smtClean="0"/>
              <a:t>What is an epic? (This is one of your vocabulary words this week)</a:t>
            </a:r>
          </a:p>
          <a:p>
            <a:pPr lvl="1"/>
            <a:r>
              <a:rPr lang="en-US" dirty="0" smtClean="0"/>
              <a:t>Long narrative poem about the deeds of a hero or legend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1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We’re reading</a:t>
            </a:r>
          </a:p>
          <a:p>
            <a:pPr lvl="1"/>
            <a:r>
              <a:rPr lang="en-US" dirty="0" smtClean="0"/>
              <a:t>“The Wrath of Grendel” pg. 40-43</a:t>
            </a:r>
          </a:p>
          <a:p>
            <a:pPr lvl="1"/>
            <a:r>
              <a:rPr lang="en-US" dirty="0" smtClean="0"/>
              <a:t>“The Coming of Beowulf” pg. 43-46</a:t>
            </a:r>
          </a:p>
          <a:p>
            <a:r>
              <a:rPr lang="en-US" dirty="0" smtClean="0"/>
              <a:t>Periodically stopping for comprehension</a:t>
            </a:r>
            <a:endParaRPr lang="en-US" dirty="0" smtClean="0"/>
          </a:p>
          <a:p>
            <a:r>
              <a:rPr lang="en-US" dirty="0" smtClean="0"/>
              <a:t>Make sure to take your own notes as we go along, especially when we stop to talk about something</a:t>
            </a:r>
          </a:p>
          <a:p>
            <a:r>
              <a:rPr lang="en-US" dirty="0"/>
              <a:t>Character Charts</a:t>
            </a:r>
          </a:p>
          <a:p>
            <a:r>
              <a:rPr lang="en-US" dirty="0" smtClean="0"/>
              <a:t>As we read, jot down character traits, both internal and external, for both Beowulf and Grendel</a:t>
            </a:r>
          </a:p>
        </p:txBody>
      </p:sp>
    </p:spTree>
    <p:extLst>
      <p:ext uri="{BB962C8B-B14F-4D97-AF65-F5344CB8AC3E}">
        <p14:creationId xmlns:p14="http://schemas.microsoft.com/office/powerpoint/2010/main" val="4191888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303</TotalTime>
  <Words>306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Beowulf</vt:lpstr>
      <vt:lpstr>Beowulf Background</vt:lpstr>
      <vt:lpstr>Beowulf</vt:lpstr>
      <vt:lpstr>Beowulf Character Chart</vt:lpstr>
      <vt:lpstr>Cultural Background</vt:lpstr>
      <vt:lpstr>Beowulf is an…</vt:lpstr>
      <vt:lpstr>Today</vt:lpstr>
    </vt:vector>
  </TitlesOfParts>
  <Company>Baldwin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Beowulf</dc:title>
  <dc:creator>Taryn Apo</dc:creator>
  <cp:lastModifiedBy>Taryn Apo</cp:lastModifiedBy>
  <cp:revision>5</cp:revision>
  <dcterms:created xsi:type="dcterms:W3CDTF">2011-10-12T00:07:36Z</dcterms:created>
  <dcterms:modified xsi:type="dcterms:W3CDTF">2013-03-07T19:08:28Z</dcterms:modified>
</cp:coreProperties>
</file>