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Default Extension="gif" ContentType="image/gif"/>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16.xml" Type="http://schemas.openxmlformats.org/officeDocument/2006/relationships/slide" Id="rId21"/><Relationship Target="presProps.xml" Type="http://schemas.openxmlformats.org/officeDocument/2006/relationships/presProps" Id="rId2"/><Relationship Target="slides/slide7.xml" Type="http://schemas.openxmlformats.org/officeDocument/2006/relationships/slide" Id="rId12"/><Relationship Target="slides/slide17.xml" Type="http://schemas.openxmlformats.org/officeDocument/2006/relationships/slide" Id="rId22"/><Relationship Target="slides/slide8.xml" Type="http://schemas.openxmlformats.org/officeDocument/2006/relationships/slide" Id="rId13"/><Relationship Target="theme/theme2.xml" Type="http://schemas.openxmlformats.org/officeDocument/2006/relationships/theme" Id="rId1"/><Relationship Target="slides/slide18.xml" Type="http://schemas.openxmlformats.org/officeDocument/2006/relationships/slide" Id="rId2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9" name="Shape 109"/>
        <p:cNvGrpSpPr/>
        <p:nvPr/>
      </p:nvGrpSpPr>
      <p:grpSpPr>
        <a:xfrm>
          <a:off y="0" x="0"/>
          <a:ext cy="0" cx="0"/>
          <a:chOff y="0" x="0"/>
          <a:chExt cy="0" cx="0"/>
        </a:xfrm>
      </p:grpSpPr>
      <p:sp>
        <p:nvSpPr>
          <p:cNvPr id="110" name="Shape 11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1" name="Shape 11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5" name="Shape 115"/>
        <p:cNvGrpSpPr/>
        <p:nvPr/>
      </p:nvGrpSpPr>
      <p:grpSpPr>
        <a:xfrm>
          <a:off y="0" x="0"/>
          <a:ext cy="0" cx="0"/>
          <a:chOff y="0" x="0"/>
          <a:chExt cy="0" cx="0"/>
        </a:xfrm>
      </p:grpSpPr>
      <p:sp>
        <p:nvSpPr>
          <p:cNvPr id="116" name="Shape 11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7" name="Shape 11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4" name="Shape 12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0" name="Shape 13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5" name="Shape 135"/>
        <p:cNvGrpSpPr/>
        <p:nvPr/>
      </p:nvGrpSpPr>
      <p:grpSpPr>
        <a:xfrm>
          <a:off y="0" x="0"/>
          <a:ext cy="0" cx="0"/>
          <a:chOff y="0" x="0"/>
          <a:chExt cy="0" cx="0"/>
        </a:xfrm>
      </p:grpSpPr>
      <p:sp>
        <p:nvSpPr>
          <p:cNvPr id="136" name="Shape 13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7" name="Shape 13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1" name="Shape 141"/>
        <p:cNvGrpSpPr/>
        <p:nvPr/>
      </p:nvGrpSpPr>
      <p:grpSpPr>
        <a:xfrm>
          <a:off y="0" x="0"/>
          <a:ext cy="0" cx="0"/>
          <a:chOff y="0" x="0"/>
          <a:chExt cy="0" cx="0"/>
        </a:xfrm>
      </p:grpSpPr>
      <p:sp>
        <p:nvSpPr>
          <p:cNvPr id="142" name="Shape 14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3" name="Shape 14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8" name="Shape 148"/>
        <p:cNvGrpSpPr/>
        <p:nvPr/>
      </p:nvGrpSpPr>
      <p:grpSpPr>
        <a:xfrm>
          <a:off y="0" x="0"/>
          <a:ext cy="0" cx="0"/>
          <a:chOff y="0" x="0"/>
          <a:chExt cy="0" cx="0"/>
        </a:xfrm>
      </p:grpSpPr>
      <p:sp>
        <p:nvSpPr>
          <p:cNvPr id="149" name="Shape 14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0" name="Shape 15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4" name="Shape 154"/>
        <p:cNvGrpSpPr/>
        <p:nvPr/>
      </p:nvGrpSpPr>
      <p:grpSpPr>
        <a:xfrm>
          <a:off y="0" x="0"/>
          <a:ext cy="0" cx="0"/>
          <a:chOff y="0" x="0"/>
          <a:chExt cy="0" cx="0"/>
        </a:xfrm>
      </p:grpSpPr>
      <p:sp>
        <p:nvSpPr>
          <p:cNvPr id="155" name="Shape 15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6" name="Shape 15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0" name="Shape 160"/>
        <p:cNvGrpSpPr/>
        <p:nvPr/>
      </p:nvGrpSpPr>
      <p:grpSpPr>
        <a:xfrm>
          <a:off y="0" x="0"/>
          <a:ext cy="0" cx="0"/>
          <a:chOff y="0" x="0"/>
          <a:chExt cy="0" cx="0"/>
        </a:xfrm>
      </p:grpSpPr>
      <p:sp>
        <p:nvSpPr>
          <p:cNvPr id="161" name="Shape 16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62" name="Shape 16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 name="Shape 56"/>
        <p:cNvGrpSpPr/>
        <p:nvPr/>
      </p:nvGrpSpPr>
      <p:grpSpPr>
        <a:xfrm>
          <a:off y="0" x="0"/>
          <a:ext cy="0" cx="0"/>
          <a:chOff y="0" x="0"/>
          <a:chExt cy="0" cx="0"/>
        </a:xfrm>
      </p:grpSpPr>
      <p:sp>
        <p:nvSpPr>
          <p:cNvPr id="57" name="Shape 5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8" name="Shape 5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2" name="Shape 62"/>
        <p:cNvGrpSpPr/>
        <p:nvPr/>
      </p:nvGrpSpPr>
      <p:grpSpPr>
        <a:xfrm>
          <a:off y="0" x="0"/>
          <a:ext cy="0" cx="0"/>
          <a:chOff y="0" x="0"/>
          <a:chExt cy="0" cx="0"/>
        </a:xfrm>
      </p:grpSpPr>
      <p:sp>
        <p:nvSpPr>
          <p:cNvPr id="63" name="Shape 6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4" name="Shape 6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3" name="Shape 7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8" name="Shape 78"/>
        <p:cNvGrpSpPr/>
        <p:nvPr/>
      </p:nvGrpSpPr>
      <p:grpSpPr>
        <a:xfrm>
          <a:off y="0" x="0"/>
          <a:ext cy="0" cx="0"/>
          <a:chOff y="0" x="0"/>
          <a:chExt cy="0" cx="0"/>
        </a:xfrm>
      </p:grpSpPr>
      <p:sp>
        <p:nvSpPr>
          <p:cNvPr id="79" name="Shape 7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0" name="Shape 8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4" name="Shape 84"/>
        <p:cNvGrpSpPr/>
        <p:nvPr/>
      </p:nvGrpSpPr>
      <p:grpSpPr>
        <a:xfrm>
          <a:off y="0" x="0"/>
          <a:ext cy="0" cx="0"/>
          <a:chOff y="0" x="0"/>
          <a:chExt cy="0" cx="0"/>
        </a:xfrm>
      </p:grpSpPr>
      <p:sp>
        <p:nvSpPr>
          <p:cNvPr id="85" name="Shape 8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6" name="Shape 8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0" name="Shape 90"/>
        <p:cNvGrpSpPr/>
        <p:nvPr/>
      </p:nvGrpSpPr>
      <p:grpSpPr>
        <a:xfrm>
          <a:off y="0" x="0"/>
          <a:ext cy="0" cx="0"/>
          <a:chOff y="0" x="0"/>
          <a:chExt cy="0" cx="0"/>
        </a:xfrm>
      </p:grpSpPr>
      <p:sp>
        <p:nvSpPr>
          <p:cNvPr id="91" name="Shape 9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2" name="Shape 9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8" name="Shape 9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4" name="Shape 10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y="0" x="0"/>
          <a:ext cy="0" cx="0"/>
          <a:chOff y="0" x="0"/>
          <a:chExt cy="0" cx="0"/>
        </a:xfrm>
      </p:grpSpPr>
      <p:sp>
        <p:nvSpPr>
          <p:cNvPr id="9" name="Shape 9"/>
          <p:cNvSpPr/>
          <p:nvPr/>
        </p:nvSpPr>
        <p:spPr>
          <a:xfrm>
            <a:off y="0" x="0"/>
            <a:ext cy="5176499" cx="9144000"/>
          </a:xfrm>
          <a:prstGeom prst="rect">
            <a:avLst/>
          </a:prstGeom>
          <a:gradFill>
            <a:gsLst>
              <a:gs pos="0">
                <a:srgbClr val="003171"/>
              </a:gs>
              <a:gs pos="100000">
                <a:srgbClr val="549FFF"/>
              </a:gs>
            </a:gsLst>
            <a:lin ang="7920000" scaled="0"/>
          </a:gradFill>
          <a:ln>
            <a:noFill/>
          </a:ln>
        </p:spPr>
        <p:txBody>
          <a:bodyPr bIns="45700" rIns="91425" lIns="91425" tIns="45700" anchor="ctr" anchorCtr="0">
            <a:noAutofit/>
          </a:bodyPr>
          <a:lstStyle/>
          <a:p>
            <a:pPr>
              <a:spcBef>
                <a:spcPts val="0"/>
              </a:spcBef>
              <a:buNone/>
            </a:pPr>
            <a:r>
              <a:t/>
            </a:r>
            <a:endParaRPr/>
          </a:p>
        </p:txBody>
      </p:sp>
      <p:sp>
        <p:nvSpPr>
          <p:cNvPr id="10" name="Shape 10"/>
          <p:cNvSpPr/>
          <p:nvPr/>
        </p:nvSpPr>
        <p:spPr>
          <a:xfrm flipH="1">
            <a:off y="12039" x="-3832"/>
            <a:ext cy="5165065" cx="10925833"/>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11" name="Shape 11"/>
          <p:cNvSpPr/>
          <p:nvPr/>
        </p:nvSpPr>
        <p:spPr>
          <a:xfrm flipH="1">
            <a:off y="660" x="14659"/>
            <a:ext cy="5165065" cx="10500940"/>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b" anchorCtr="0">
            <a:noAutofit/>
          </a:bodyPr>
          <a:lstStyle/>
          <a:p>
            <a:pPr>
              <a:spcBef>
                <a:spcPts val="0"/>
              </a:spcBef>
              <a:buNone/>
            </a:pPr>
            <a:r>
              <a:t/>
            </a:r>
            <a:endParaRPr/>
          </a:p>
        </p:txBody>
      </p:sp>
      <p:sp>
        <p:nvSpPr>
          <p:cNvPr id="12" name="Shape 12"/>
          <p:cNvSpPr/>
          <p:nvPr/>
        </p:nvSpPr>
        <p:spPr>
          <a:xfrm>
            <a:off y="-661" x="-846666"/>
            <a:ext cy="5176308" cx="2167466"/>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3" name="Shape 13"/>
          <p:cNvSpPr/>
          <p:nvPr/>
        </p:nvSpPr>
        <p:spPr>
          <a:xfrm rot="10800000" flipH="1">
            <a:off y="131" x="-524933"/>
            <a:ext cy="5176308" cx="1403434"/>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4" name="Shape 14"/>
          <p:cNvSpPr txBox="1"/>
          <p:nvPr>
            <p:ph type="ctrTitle"/>
          </p:nvPr>
        </p:nvSpPr>
        <p:spPr>
          <a:xfrm>
            <a:off y="1242060" x="1082040"/>
            <a:ext cy="1102500" cx="7050900"/>
          </a:xfrm>
          <a:prstGeom prst="rect">
            <a:avLst/>
          </a:prstGeom>
        </p:spPr>
        <p:txBody>
          <a:bodyPr bIns="91425" rIns="91425" lIns="91425" tIns="91425" anchor="b" anchorCtr="0"/>
          <a:lstStyle>
            <a:lvl1pPr algn="r">
              <a:spcBef>
                <a:spcPts val="0"/>
              </a:spcBef>
              <a:buClr>
                <a:schemeClr val="lt1"/>
              </a:buClr>
              <a:buSzPct val="100000"/>
              <a:defRPr sz="4800">
                <a:solidFill>
                  <a:schemeClr val="lt1"/>
                </a:solidFill>
              </a:defRPr>
            </a:lvl1pPr>
            <a:lvl2pPr algn="r">
              <a:spcBef>
                <a:spcPts val="0"/>
              </a:spcBef>
              <a:buClr>
                <a:schemeClr val="lt1"/>
              </a:buClr>
              <a:buSzPct val="100000"/>
              <a:defRPr sz="4800">
                <a:solidFill>
                  <a:schemeClr val="lt1"/>
                </a:solidFill>
              </a:defRPr>
            </a:lvl2pPr>
            <a:lvl3pPr algn="r">
              <a:spcBef>
                <a:spcPts val="0"/>
              </a:spcBef>
              <a:buClr>
                <a:schemeClr val="lt1"/>
              </a:buClr>
              <a:buSzPct val="100000"/>
              <a:defRPr sz="4800">
                <a:solidFill>
                  <a:schemeClr val="lt1"/>
                </a:solidFill>
              </a:defRPr>
            </a:lvl3pPr>
            <a:lvl4pPr algn="r">
              <a:spcBef>
                <a:spcPts val="0"/>
              </a:spcBef>
              <a:buClr>
                <a:schemeClr val="lt1"/>
              </a:buClr>
              <a:buSzPct val="100000"/>
              <a:defRPr sz="4800">
                <a:solidFill>
                  <a:schemeClr val="lt1"/>
                </a:solidFill>
              </a:defRPr>
            </a:lvl4pPr>
            <a:lvl5pPr algn="r">
              <a:spcBef>
                <a:spcPts val="0"/>
              </a:spcBef>
              <a:buClr>
                <a:schemeClr val="lt1"/>
              </a:buClr>
              <a:buSzPct val="100000"/>
              <a:defRPr sz="4800">
                <a:solidFill>
                  <a:schemeClr val="lt1"/>
                </a:solidFill>
              </a:defRPr>
            </a:lvl5pPr>
            <a:lvl6pPr algn="r">
              <a:spcBef>
                <a:spcPts val="0"/>
              </a:spcBef>
              <a:buClr>
                <a:schemeClr val="lt1"/>
              </a:buClr>
              <a:buSzPct val="100000"/>
              <a:defRPr sz="4800">
                <a:solidFill>
                  <a:schemeClr val="lt1"/>
                </a:solidFill>
              </a:defRPr>
            </a:lvl6pPr>
            <a:lvl7pPr algn="r">
              <a:spcBef>
                <a:spcPts val="0"/>
              </a:spcBef>
              <a:buClr>
                <a:schemeClr val="lt1"/>
              </a:buClr>
              <a:buSzPct val="100000"/>
              <a:defRPr sz="4800">
                <a:solidFill>
                  <a:schemeClr val="lt1"/>
                </a:solidFill>
              </a:defRPr>
            </a:lvl7pPr>
            <a:lvl8pPr algn="r">
              <a:spcBef>
                <a:spcPts val="0"/>
              </a:spcBef>
              <a:buClr>
                <a:schemeClr val="lt1"/>
              </a:buClr>
              <a:buSzPct val="100000"/>
              <a:defRPr sz="4800">
                <a:solidFill>
                  <a:schemeClr val="lt1"/>
                </a:solidFill>
              </a:defRPr>
            </a:lvl8pPr>
            <a:lvl9pPr algn="r">
              <a:spcBef>
                <a:spcPts val="0"/>
              </a:spcBef>
              <a:buClr>
                <a:schemeClr val="lt1"/>
              </a:buClr>
              <a:buSzPct val="100000"/>
              <a:defRPr sz="4800">
                <a:solidFill>
                  <a:schemeClr val="lt1"/>
                </a:solidFill>
              </a:defRPr>
            </a:lvl9pPr>
          </a:lstStyle>
          <a:p/>
        </p:txBody>
      </p:sp>
      <p:sp>
        <p:nvSpPr>
          <p:cNvPr id="15" name="Shape 15"/>
          <p:cNvSpPr txBox="1"/>
          <p:nvPr>
            <p:ph idx="1" type="subTitle"/>
          </p:nvPr>
        </p:nvSpPr>
        <p:spPr>
          <a:xfrm>
            <a:off y="2423159" x="1082040"/>
            <a:ext cy="694199" cx="7035899"/>
          </a:xfrm>
          <a:prstGeom prst="rect">
            <a:avLst/>
          </a:prstGeom>
        </p:spPr>
        <p:txBody>
          <a:bodyPr bIns="91425" rIns="91425" lIns="91425" tIns="91425" anchor="t" anchorCtr="0"/>
          <a:lstStyle>
            <a:lvl1pPr algn="r">
              <a:spcBef>
                <a:spcPts val="0"/>
              </a:spcBef>
              <a:buClr>
                <a:schemeClr val="lt1"/>
              </a:buClr>
              <a:buSzPct val="100000"/>
              <a:buNone/>
              <a:defRPr sz="2400">
                <a:solidFill>
                  <a:schemeClr val="lt1"/>
                </a:solidFill>
              </a:defRPr>
            </a:lvl1pPr>
            <a:lvl2pPr algn="r">
              <a:spcBef>
                <a:spcPts val="0"/>
              </a:spcBef>
              <a:buClr>
                <a:schemeClr val="lt1"/>
              </a:buClr>
              <a:buSzPct val="100000"/>
              <a:buNone/>
              <a:defRPr sz="2400">
                <a:solidFill>
                  <a:schemeClr val="lt1"/>
                </a:solidFill>
              </a:defRPr>
            </a:lvl2pPr>
            <a:lvl3pPr algn="r">
              <a:spcBef>
                <a:spcPts val="0"/>
              </a:spcBef>
              <a:buClr>
                <a:schemeClr val="lt1"/>
              </a:buClr>
              <a:buNone/>
              <a:defRPr>
                <a:solidFill>
                  <a:schemeClr val="lt1"/>
                </a:solidFill>
              </a:defRPr>
            </a:lvl3pPr>
            <a:lvl4pPr algn="r">
              <a:spcBef>
                <a:spcPts val="0"/>
              </a:spcBef>
              <a:buClr>
                <a:schemeClr val="lt1"/>
              </a:buClr>
              <a:buSzPct val="100000"/>
              <a:buNone/>
              <a:defRPr sz="2400">
                <a:solidFill>
                  <a:schemeClr val="lt1"/>
                </a:solidFill>
              </a:defRPr>
            </a:lvl4pPr>
            <a:lvl5pPr algn="r">
              <a:spcBef>
                <a:spcPts val="0"/>
              </a:spcBef>
              <a:buClr>
                <a:schemeClr val="lt1"/>
              </a:buClr>
              <a:buSzPct val="100000"/>
              <a:buNone/>
              <a:defRPr sz="2400">
                <a:solidFill>
                  <a:schemeClr val="lt1"/>
                </a:solidFill>
              </a:defRPr>
            </a:lvl5pPr>
            <a:lvl6pPr algn="r">
              <a:spcBef>
                <a:spcPts val="0"/>
              </a:spcBef>
              <a:buClr>
                <a:schemeClr val="lt1"/>
              </a:buClr>
              <a:buSzPct val="100000"/>
              <a:buNone/>
              <a:defRPr sz="2400">
                <a:solidFill>
                  <a:schemeClr val="lt1"/>
                </a:solidFill>
              </a:defRPr>
            </a:lvl6pPr>
            <a:lvl7pPr algn="r">
              <a:spcBef>
                <a:spcPts val="0"/>
              </a:spcBef>
              <a:buClr>
                <a:schemeClr val="lt1"/>
              </a:buClr>
              <a:buSzPct val="100000"/>
              <a:buNone/>
              <a:defRPr sz="2400">
                <a:solidFill>
                  <a:schemeClr val="lt1"/>
                </a:solidFill>
              </a:defRPr>
            </a:lvl7pPr>
            <a:lvl8pPr algn="r">
              <a:spcBef>
                <a:spcPts val="0"/>
              </a:spcBef>
              <a:buClr>
                <a:schemeClr val="lt1"/>
              </a:buClr>
              <a:buSzPct val="100000"/>
              <a:buNone/>
              <a:defRPr sz="2400">
                <a:solidFill>
                  <a:schemeClr val="lt1"/>
                </a:solidFill>
              </a:defRPr>
            </a:lvl8pPr>
            <a:lvl9pPr algn="r">
              <a:spcBef>
                <a:spcPts val="0"/>
              </a:spcBef>
              <a:buClr>
                <a:schemeClr val="lt1"/>
              </a:buClr>
              <a:buSzPct val="100000"/>
              <a:buNone/>
              <a:defRPr sz="2400">
                <a:solidFill>
                  <a:schemeClr val="lt1"/>
                </a:solidFill>
              </a:defRPr>
            </a:lvl9pPr>
          </a:lstStyle>
          <a:p/>
        </p:txBody>
      </p:sp>
      <p:sp>
        <p:nvSpPr>
          <p:cNvPr id="16" name="Shape 16"/>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y="0" x="0"/>
          <a:ext cy="0" cx="0"/>
          <a:chOff y="0" x="0"/>
          <a:chExt cy="0" cx="0"/>
        </a:xfrm>
      </p:grpSpPr>
      <p:sp>
        <p:nvSpPr>
          <p:cNvPr id="18" name="Shape 18"/>
          <p:cNvSpPr/>
          <p:nvPr/>
        </p:nvSpPr>
        <p:spPr>
          <a:xfrm rot="10800000" flipH="1">
            <a:off y="-16424" x="-348182"/>
            <a:ext cy="5159924"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19" name="Shape 19"/>
          <p:cNvSpPr txBox="1"/>
          <p:nvPr>
            <p:ph idx="1" type="body"/>
          </p:nvPr>
        </p:nvSpPr>
        <p:spPr>
          <a:xfrm>
            <a:off y="1244242" x="457200"/>
            <a:ext cy="3630300"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p:nvPr/>
        </p:nvSpPr>
        <p:spPr>
          <a:xfrm rot="10800000" flipH="1">
            <a:off y="774" x="-1118653"/>
            <a:ext cy="5142725"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21" name="Shape 21"/>
          <p:cNvSpPr/>
          <p:nvPr/>
        </p:nvSpPr>
        <p:spPr>
          <a:xfrm rot="10800000">
            <a:off y="-9550" x="8088846"/>
            <a:ext cy="5153050"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a:pPr>
              <a:spcBef>
                <a:spcPts val="0"/>
              </a:spcBef>
              <a:buNone/>
            </a:pPr>
            <a:r>
              <a:t/>
            </a:r>
            <a:endParaRPr/>
          </a:p>
        </p:txBody>
      </p:sp>
      <p:sp>
        <p:nvSpPr>
          <p:cNvPr id="22" name="Shape 22"/>
          <p:cNvSpPr txBox="1"/>
          <p:nvPr>
            <p:ph type="title"/>
          </p:nvPr>
        </p:nvSpPr>
        <p:spPr>
          <a:xfrm>
            <a:off y="205978" x="457200"/>
            <a:ext cy="9942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y="0" x="0"/>
          <a:ext cy="0" cx="0"/>
          <a:chOff y="0" x="0"/>
          <a:chExt cy="0" cx="0"/>
        </a:xfrm>
      </p:grpSpPr>
      <p:sp>
        <p:nvSpPr>
          <p:cNvPr id="25" name="Shape 25"/>
          <p:cNvSpPr/>
          <p:nvPr/>
        </p:nvSpPr>
        <p:spPr>
          <a:xfrm rot="10800000" flipH="1">
            <a:off y="-16424" x="-348182"/>
            <a:ext cy="5159924"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26" name="Shape 26"/>
          <p:cNvSpPr/>
          <p:nvPr/>
        </p:nvSpPr>
        <p:spPr>
          <a:xfrm rot="10800000" flipH="1">
            <a:off y="774" x="-1118653"/>
            <a:ext cy="5142725"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27" name="Shape 27"/>
          <p:cNvSpPr/>
          <p:nvPr/>
        </p:nvSpPr>
        <p:spPr>
          <a:xfrm rot="10800000">
            <a:off y="-9550" x="8088846"/>
            <a:ext cy="5153050"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a:pPr>
              <a:spcBef>
                <a:spcPts val="0"/>
              </a:spcBef>
              <a:buNone/>
            </a:pPr>
            <a:r>
              <a:t/>
            </a:r>
            <a:endParaRPr/>
          </a:p>
        </p:txBody>
      </p:sp>
      <p:sp>
        <p:nvSpPr>
          <p:cNvPr id="28" name="Shape 28"/>
          <p:cNvSpPr txBox="1"/>
          <p:nvPr>
            <p:ph type="title"/>
          </p:nvPr>
        </p:nvSpPr>
        <p:spPr>
          <a:xfrm>
            <a:off y="205978" x="457200"/>
            <a:ext cy="9942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 type="body"/>
          </p:nvPr>
        </p:nvSpPr>
        <p:spPr>
          <a:xfrm>
            <a:off y="1244242" x="457200"/>
            <a:ext cy="3630300" cx="4038599"/>
          </a:xfrm>
          <a:prstGeom prst="rect">
            <a:avLst/>
          </a:prstGeom>
        </p:spPr>
        <p:txBody>
          <a:bodyPr bIns="91425" rIns="91425" lIns="91425" t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30" name="Shape 30"/>
          <p:cNvSpPr txBox="1"/>
          <p:nvPr>
            <p:ph idx="2" type="body"/>
          </p:nvPr>
        </p:nvSpPr>
        <p:spPr>
          <a:xfrm>
            <a:off y="1244242" x="4648200"/>
            <a:ext cy="3630300" cx="4038599"/>
          </a:xfrm>
          <a:prstGeom prst="rect">
            <a:avLst/>
          </a:prstGeom>
        </p:spPr>
        <p:txBody>
          <a:bodyPr bIns="91425" rIns="91425" lIns="91425" t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31" name="Shape 31"/>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2" name="Shape 32"/>
        <p:cNvGrpSpPr/>
        <p:nvPr/>
      </p:nvGrpSpPr>
      <p:grpSpPr>
        <a:xfrm>
          <a:off y="0" x="0"/>
          <a:ext cy="0" cx="0"/>
          <a:chOff y="0" x="0"/>
          <a:chExt cy="0" cx="0"/>
        </a:xfrm>
      </p:grpSpPr>
      <p:sp>
        <p:nvSpPr>
          <p:cNvPr id="33" name="Shape 33"/>
          <p:cNvSpPr/>
          <p:nvPr/>
        </p:nvSpPr>
        <p:spPr>
          <a:xfrm rot="10800000" flipH="1">
            <a:off y="-16424" x="-348182"/>
            <a:ext cy="5159924"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34" name="Shape 34"/>
          <p:cNvSpPr/>
          <p:nvPr/>
        </p:nvSpPr>
        <p:spPr>
          <a:xfrm rot="10800000" flipH="1">
            <a:off y="774" x="-1118653"/>
            <a:ext cy="5142725"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35" name="Shape 35"/>
          <p:cNvSpPr/>
          <p:nvPr/>
        </p:nvSpPr>
        <p:spPr>
          <a:xfrm rot="10800000">
            <a:off y="-9550" x="8088846"/>
            <a:ext cy="5153050"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a:pPr>
              <a:spcBef>
                <a:spcPts val="0"/>
              </a:spcBef>
              <a:buNone/>
            </a:pPr>
            <a:r>
              <a:t/>
            </a:r>
            <a:endParaRPr/>
          </a:p>
        </p:txBody>
      </p:sp>
      <p:sp>
        <p:nvSpPr>
          <p:cNvPr id="36" name="Shape 36"/>
          <p:cNvSpPr txBox="1"/>
          <p:nvPr>
            <p:ph type="title"/>
          </p:nvPr>
        </p:nvSpPr>
        <p:spPr>
          <a:xfrm>
            <a:off y="205978" x="457200"/>
            <a:ext cy="9942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7" name="Shape 37"/>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8" name="Shape 38"/>
        <p:cNvGrpSpPr/>
        <p:nvPr/>
      </p:nvGrpSpPr>
      <p:grpSpPr>
        <a:xfrm>
          <a:off y="0" x="0"/>
          <a:ext cy="0" cx="0"/>
          <a:chOff y="0" x="0"/>
          <a:chExt cy="0" cx="0"/>
        </a:xfrm>
      </p:grpSpPr>
      <p:grpSp>
        <p:nvGrpSpPr>
          <p:cNvPr id="39" name="Shape 39"/>
          <p:cNvGrpSpPr/>
          <p:nvPr/>
        </p:nvGrpSpPr>
        <p:grpSpPr>
          <a:xfrm>
            <a:off y="3700039" x="-6264"/>
            <a:ext cy="2325488" cx="9150267"/>
            <a:chOff y="4933386" x="-6264"/>
            <a:chExt cy="3100650" cx="9150267"/>
          </a:xfrm>
        </p:grpSpPr>
        <p:sp>
          <p:nvSpPr>
            <p:cNvPr id="40" name="Shape 40"/>
            <p:cNvSpPr/>
            <p:nvPr/>
          </p:nvSpPr>
          <p:spPr>
            <a:xfrm>
              <a:off y="5537200" x="-7"/>
              <a:ext cy="1574769" cx="9144008"/>
            </a:xfrm>
            <a:custGeom>
              <a:pathLst>
                <a:path w="9144009" extrusionOk="0" h="1257301">
                  <a:moveTo>
                    <a:pt y="266700" x="5"/>
                  </a:moveTo>
                  <a:cubicBezTo>
                    <a:pt y="1257301" x="8115305"/>
                    <a:pt y="0" x="7620009"/>
                    <a:pt y="186267" x="9144009"/>
                  </a:cubicBezTo>
                  <a:cubicBezTo>
                    <a:pt y="441678" x="9144008"/>
                    <a:pt y="818763" x="9143998"/>
                    <a:pt y="1074174" x="9143997"/>
                  </a:cubicBezTo>
                  <a:lnTo>
                    <a:pt y="1086874" x="0"/>
                  </a:lnTo>
                  <a:cubicBezTo>
                    <a:pt y="854041" x="0"/>
                    <a:pt y="499533" x="5"/>
                    <a:pt y="266700" x="5"/>
                  </a:cubicBezTo>
                  <a:close/>
                </a:path>
              </a:pathLst>
            </a:custGeom>
            <a:gradFill>
              <a:gsLst>
                <a:gs pos="0">
                  <a:srgbClr val="549FFF"/>
                </a:gs>
                <a:gs pos="100000">
                  <a:srgbClr val="003171">
                    <a:alpha val="51764"/>
                  </a:srgbClr>
                </a:gs>
              </a:gsLst>
              <a:path path="circle">
                <a:fillToRect t="50%" b="50%" r="50%" l="50%"/>
              </a:path>
              <a:tileRect/>
            </a:gradFill>
            <a:ln>
              <a:noFill/>
            </a:ln>
          </p:spPr>
          <p:txBody>
            <a:bodyPr bIns="45700" rIns="91425" lIns="91425" tIns="45700" anchor="ctr" anchorCtr="0">
              <a:noAutofit/>
            </a:bodyPr>
            <a:lstStyle/>
            <a:p>
              <a:pPr>
                <a:spcBef>
                  <a:spcPts val="0"/>
                </a:spcBef>
                <a:buNone/>
              </a:pPr>
              <a:r>
                <a:t/>
              </a:r>
              <a:endParaRPr/>
            </a:p>
          </p:txBody>
        </p:sp>
        <p:sp>
          <p:nvSpPr>
            <p:cNvPr id="41" name="Shape 41"/>
            <p:cNvSpPr/>
            <p:nvPr/>
          </p:nvSpPr>
          <p:spPr>
            <a:xfrm rot="5400000" flipH="1">
              <a:off y="1908578" x="3018543"/>
              <a:ext cy="9150266"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42" name="Shape 42"/>
            <p:cNvSpPr/>
            <p:nvPr/>
          </p:nvSpPr>
          <p:spPr>
            <a:xfrm>
              <a:off y="5740400" x="-7"/>
              <a:ext cy="1574769" cx="9144010"/>
            </a:xfrm>
            <a:custGeom>
              <a:pathLst>
                <a:path w="9144011" extrusionOk="0" h="1257301">
                  <a:moveTo>
                    <a:pt y="266700" x="7"/>
                  </a:moveTo>
                  <a:cubicBezTo>
                    <a:pt y="1257301" x="8115307"/>
                    <a:pt y="0" x="7620011"/>
                    <a:pt y="186267" x="9144011"/>
                  </a:cubicBezTo>
                  <a:lnTo>
                    <a:pt y="921775" x="9144011"/>
                  </a:lnTo>
                  <a:lnTo>
                    <a:pt y="931914" x="0"/>
                  </a:lnTo>
                  <a:cubicBezTo>
                    <a:pt y="699081" x="0"/>
                    <a:pt y="499533" x="7"/>
                    <a:pt y="266700" x="7"/>
                  </a:cubicBezTo>
                  <a:close/>
                </a:path>
              </a:pathLst>
            </a:custGeom>
            <a:gradFill>
              <a:gsLst>
                <a:gs pos="0">
                  <a:srgbClr val="549FFF">
                    <a:alpha val="81960"/>
                  </a:srgbClr>
                </a:gs>
                <a:gs pos="100000">
                  <a:srgbClr val="003171">
                    <a:alpha val="81960"/>
                  </a:srgbClr>
                </a:gs>
              </a:gsLst>
              <a:path path="circle">
                <a:fillToRect t="50%" b="50%" r="50%" l="50%"/>
              </a:path>
              <a:tileRect/>
            </a:gradFill>
            <a:ln>
              <a:noFill/>
            </a:ln>
          </p:spPr>
          <p:txBody>
            <a:bodyPr bIns="45700" rIns="91425" lIns="91425" tIns="45700" anchor="ctr" anchorCtr="0">
              <a:noAutofit/>
            </a:bodyPr>
            <a:lstStyle/>
            <a:p>
              <a:pPr>
                <a:spcBef>
                  <a:spcPts val="0"/>
                </a:spcBef>
                <a:buNone/>
              </a:pPr>
              <a:r>
                <a:t/>
              </a:r>
              <a:endParaRPr/>
            </a:p>
          </p:txBody>
        </p:sp>
      </p:grpSp>
      <p:sp>
        <p:nvSpPr>
          <p:cNvPr id="43" name="Shape 43"/>
          <p:cNvSpPr txBox="1"/>
          <p:nvPr>
            <p:ph idx="1" type="body"/>
          </p:nvPr>
        </p:nvSpPr>
        <p:spPr>
          <a:xfrm>
            <a:off y="4025503" x="1792288"/>
            <a:ext cy="603599" cx="5486399"/>
          </a:xfrm>
          <a:prstGeom prst="rect">
            <a:avLst/>
          </a:prstGeom>
        </p:spPr>
        <p:txBody>
          <a:bodyPr bIns="91425" rIns="91425" lIns="91425" tIns="91425" anchor="ctr" anchorCtr="0"/>
          <a:lstStyle>
            <a:lvl1pPr algn="ctr">
              <a:spcBef>
                <a:spcPts val="0"/>
              </a:spcBef>
              <a:buSzPct val="100000"/>
              <a:buNone/>
              <a:defRPr sz="2400"/>
            </a:lvl1pPr>
          </a:lstStyle>
          <a:p/>
        </p:txBody>
      </p:sp>
      <p:sp>
        <p:nvSpPr>
          <p:cNvPr id="44" name="Shape 44"/>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5" name="Shape 45"/>
        <p:cNvGrpSpPr/>
        <p:nvPr/>
      </p:nvGrpSpPr>
      <p:grpSpPr>
        <a:xfrm>
          <a:off y="0" x="0"/>
          <a:ext cy="0" cx="0"/>
          <a:chOff y="0" x="0"/>
          <a:chExt cy="0" cx="0"/>
        </a:xfrm>
      </p:grpSpPr>
      <p:sp>
        <p:nvSpPr>
          <p:cNvPr id="46" name="Shape 46"/>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accent1"/>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994200" cx="8229600"/>
          </a:xfrm>
          <a:prstGeom prst="rect">
            <a:avLst/>
          </a:prstGeom>
          <a:noFill/>
          <a:ln>
            <a:noFill/>
          </a:ln>
        </p:spPr>
        <p:txBody>
          <a:bodyPr bIns="91425" rIns="91425" lIns="91425" tIns="91425" anchor="b" anchorCtr="0"/>
          <a:lstStyle>
            <a:lvl1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1pPr>
            <a:lvl2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2pPr>
            <a:lvl3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3pPr>
            <a:lvl4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4pPr>
            <a:lvl5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5pPr>
            <a:lvl6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6pPr>
            <a:lvl7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7pPr>
            <a:lvl8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8pPr>
            <a:lvl9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9pPr>
          </a:lstStyle>
          <a:p/>
        </p:txBody>
      </p:sp>
      <p:sp>
        <p:nvSpPr>
          <p:cNvPr id="6" name="Shape 6"/>
          <p:cNvSpPr txBox="1"/>
          <p:nvPr>
            <p:ph idx="1" type="body"/>
          </p:nvPr>
        </p:nvSpPr>
        <p:spPr>
          <a:xfrm>
            <a:off y="1295400" x="457200"/>
            <a:ext cy="3394500" cx="8229600"/>
          </a:xfrm>
          <a:prstGeom prst="rect">
            <a:avLst/>
          </a:prstGeom>
          <a:noFill/>
          <a:ln>
            <a:noFill/>
          </a:ln>
        </p:spPr>
        <p:txBody>
          <a:bodyPr bIns="91425" rIns="91425" lIns="91425" tIns="91425" anchor="t" anchorCtr="0"/>
          <a:lstStyle>
            <a:lvl1pPr>
              <a:spcBef>
                <a:spcPts val="0"/>
              </a:spcBef>
              <a:buClr>
                <a:schemeClr val="dk2"/>
              </a:buClr>
              <a:buSzPct val="100000"/>
              <a:buFont typeface="Trebuchet MS"/>
              <a:defRPr sz="3200">
                <a:solidFill>
                  <a:schemeClr val="dk2"/>
                </a:solidFill>
                <a:latin typeface="Trebuchet MS"/>
                <a:ea typeface="Trebuchet MS"/>
                <a:cs typeface="Trebuchet MS"/>
                <a:sym typeface="Trebuchet MS"/>
              </a:defRPr>
            </a:lvl1pPr>
            <a:lvl2pPr>
              <a:spcBef>
                <a:spcPts val="560"/>
              </a:spcBef>
              <a:buClr>
                <a:schemeClr val="dk2"/>
              </a:buClr>
              <a:buSzPct val="100000"/>
              <a:buFont typeface="Trebuchet MS"/>
              <a:defRPr sz="28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4pPr>
            <a:lvl5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5pPr>
            <a:lvl6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6pPr>
            <a:lvl7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7pPr>
            <a:lvl8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8pPr>
            <a:lvl9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9pPr>
          </a:lstStyle>
          <a:p/>
        </p:txBody>
      </p:sp>
      <p:sp>
        <p:nvSpPr>
          <p:cNvPr id="7" name="Shape 7"/>
          <p:cNvSpPr txBox="1"/>
          <p:nvPr>
            <p:ph idx="12" type="sldNum"/>
          </p:nvPr>
        </p:nvSpPr>
        <p:spPr>
          <a:xfrm>
            <a:off y="4749850" x="8556791"/>
            <a:ext cy="393600" cx="548699"/>
          </a:xfrm>
          <a:prstGeom prst="rect">
            <a:avLst/>
          </a:prstGeom>
          <a:noFill/>
          <a:ln>
            <a:noFill/>
          </a:ln>
        </p:spPr>
        <p:txBody>
          <a:bodyPr bIns="91425" rIns="91425" lIns="91425" tIns="91425" anchor="ctr" anchorCtr="0">
            <a:noAutofit/>
          </a:bodyPr>
          <a:lstStyle>
            <a:lvl1pPr algn="r">
              <a:spcBef>
                <a:spcPts val="0"/>
              </a:spcBef>
              <a:buNone/>
              <a:defRPr sz="1300">
                <a:solidFill>
                  <a:schemeClr val="lt2"/>
                </a:solidFill>
                <a:latin typeface="Trebuchet MS"/>
                <a:ea typeface="Trebuchet MS"/>
                <a:cs typeface="Trebuchet MS"/>
                <a:sym typeface="Trebuchet MS"/>
              </a:defRPr>
            </a:lvl1pPr>
          </a:lstStyle>
          <a:p>
            <a:pPr>
              <a:spcBef>
                <a:spcPts val="0"/>
              </a:spcBef>
              <a:buNone/>
            </a:pPr>
            <a:fld id="{00000000-1234-1234-1234-123412341234}" type="slidenum">
              <a:rPr lang="en"/>
              <a:t>‹#›</a:t>
            </a:fld>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media/image02.jp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4"/><Relationship Target="../media/image07.gif" Type="http://schemas.openxmlformats.org/officeDocument/2006/relationships/image" Id="rId3"/><Relationship Target="../media/image06.jpg" Type="http://schemas.openxmlformats.org/officeDocument/2006/relationships/image" Id="rId5"/></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5.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y="0" x="0"/>
          <a:ext cy="0" cx="0"/>
          <a:chOff y="0" x="0"/>
          <a:chExt cy="0" cx="0"/>
        </a:xfrm>
      </p:grpSpPr>
      <p:sp>
        <p:nvSpPr>
          <p:cNvPr id="48" name="Shape 48"/>
          <p:cNvSpPr txBox="1"/>
          <p:nvPr>
            <p:ph type="ctrTitle"/>
          </p:nvPr>
        </p:nvSpPr>
        <p:spPr>
          <a:xfrm>
            <a:off y="1242060" x="1082040"/>
            <a:ext cy="1102500" cx="7050900"/>
          </a:xfrm>
          <a:prstGeom prst="rect">
            <a:avLst/>
          </a:prstGeom>
        </p:spPr>
        <p:txBody>
          <a:bodyPr bIns="91425" rIns="91425" lIns="91425" tIns="91425" anchor="b" anchorCtr="0">
            <a:noAutofit/>
          </a:bodyPr>
          <a:lstStyle/>
          <a:p>
            <a:pPr>
              <a:spcBef>
                <a:spcPts val="0"/>
              </a:spcBef>
              <a:buNone/>
            </a:pPr>
            <a:r>
              <a:rPr lang="en"/>
              <a:t>Britain after Rome</a:t>
            </a:r>
          </a:p>
        </p:txBody>
      </p:sp>
      <p:sp>
        <p:nvSpPr>
          <p:cNvPr id="49" name="Shape 49"/>
          <p:cNvSpPr txBox="1"/>
          <p:nvPr>
            <p:ph idx="1" type="subTitle"/>
          </p:nvPr>
        </p:nvSpPr>
        <p:spPr>
          <a:xfrm>
            <a:off y="2423159" x="1082040"/>
            <a:ext cy="694199" cx="7035899"/>
          </a:xfrm>
          <a:prstGeom prst="rect">
            <a:avLst/>
          </a:prstGeom>
        </p:spPr>
        <p:txBody>
          <a:bodyPr bIns="91425" rIns="91425" lIns="91425" tIns="91425" anchor="t" anchorCtr="0">
            <a:noAutofit/>
          </a:bodyPr>
          <a:lstStyle/>
          <a:p>
            <a:pPr algn="l">
              <a:spcBef>
                <a:spcPts val="0"/>
              </a:spcBef>
              <a:buNone/>
            </a:pPr>
            <a:r>
              <a:rPr lang="en"/>
              <a:t>The Anglo-Saxons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y="0" x="0"/>
          <a:ext cy="0" cx="0"/>
          <a:chOff y="0" x="0"/>
          <a:chExt cy="0" cx="0"/>
        </a:xfrm>
      </p:grpSpPr>
      <p:sp>
        <p:nvSpPr>
          <p:cNvPr id="106" name="Shape 106"/>
          <p:cNvSpPr txBox="1"/>
          <p:nvPr>
            <p:ph idx="1" type="body"/>
          </p:nvPr>
        </p:nvSpPr>
        <p:spPr>
          <a:xfrm>
            <a:off y="1244242" x="457200"/>
            <a:ext cy="3630300" cx="8229600"/>
          </a:xfrm>
          <a:prstGeom prst="rect">
            <a:avLst/>
          </a:prstGeom>
        </p:spPr>
        <p:txBody>
          <a:bodyPr bIns="91425" rIns="91425" lIns="91425" tIns="91425" anchor="t" anchorCtr="0">
            <a:noAutofit/>
          </a:bodyPr>
          <a:lstStyle/>
          <a:p>
            <a:pPr>
              <a:spcBef>
                <a:spcPts val="0"/>
              </a:spcBef>
              <a:buNone/>
            </a:pPr>
            <a:r>
              <a:t/>
            </a:r>
            <a:endParaRPr/>
          </a:p>
        </p:txBody>
      </p:sp>
      <p:sp>
        <p:nvSpPr>
          <p:cNvPr id="107" name="Shape 107"/>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Anglo_Saxon Christian writing</a:t>
            </a:r>
          </a:p>
        </p:txBody>
      </p:sp>
      <p:pic>
        <p:nvPicPr>
          <p:cNvPr id="108" name="Shape 108"/>
          <p:cNvPicPr preferRelativeResize="0"/>
          <p:nvPr/>
        </p:nvPicPr>
        <p:blipFill>
          <a:blip r:embed="rId3">
            <a:alphaModFix/>
          </a:blip>
          <a:stretch>
            <a:fillRect/>
          </a:stretch>
        </p:blipFill>
        <p:spPr>
          <a:xfrm>
            <a:off y="1244250" x="2255075"/>
            <a:ext cy="3727600" cx="5218622"/>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y="0" x="0"/>
          <a:ext cy="0" cx="0"/>
          <a:chOff y="0" x="0"/>
          <a:chExt cy="0" cx="0"/>
        </a:xfrm>
      </p:grpSpPr>
      <p:sp>
        <p:nvSpPr>
          <p:cNvPr id="113" name="Shape 113"/>
          <p:cNvSpPr txBox="1"/>
          <p:nvPr>
            <p:ph idx="1" type="body"/>
          </p:nvPr>
        </p:nvSpPr>
        <p:spPr>
          <a:xfrm>
            <a:off y="1244242" x="457200"/>
            <a:ext cy="3630300" cx="8229600"/>
          </a:xfrm>
          <a:prstGeom prst="rect">
            <a:avLst/>
          </a:prstGeom>
        </p:spPr>
        <p:txBody>
          <a:bodyPr bIns="91425" rIns="91425" lIns="91425" tIns="91425" anchor="t" anchorCtr="0">
            <a:noAutofit/>
          </a:bodyPr>
          <a:lstStyle/>
          <a:p>
            <a:pPr rtl="0">
              <a:spcBef>
                <a:spcPts val="0"/>
              </a:spcBef>
              <a:buNone/>
            </a:pPr>
            <a:r>
              <a:rPr sz="2400" lang="en"/>
              <a:t>Pelagius was cleric who promoted the idea that salvation could only be obtained by man denying his nature and striving to be perfect, or more in the image of God. He argued God requires perfection, and man  must strive on his own to achieve it. He also argued the idea of salvation without the  denial of self was promoting moral laxity.</a:t>
            </a:r>
          </a:p>
          <a:p>
            <a:pPr>
              <a:spcBef>
                <a:spcPts val="0"/>
              </a:spcBef>
              <a:buNone/>
            </a:pPr>
            <a:r>
              <a:rPr sz="2400" lang="en"/>
              <a:t>He was denounced as a heretic, but the idea of personal responsibility for one’s salvation or achievement became a part of British cultural fiber.</a:t>
            </a:r>
          </a:p>
        </p:txBody>
      </p:sp>
      <p:sp>
        <p:nvSpPr>
          <p:cNvPr id="114" name="Shape 114"/>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Pelagius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y="0" x="0"/>
          <a:ext cy="0" cx="0"/>
          <a:chOff y="0" x="0"/>
          <a:chExt cy="0" cx="0"/>
        </a:xfrm>
      </p:grpSpPr>
      <p:sp>
        <p:nvSpPr>
          <p:cNvPr id="119" name="Shape 119"/>
          <p:cNvSpPr txBox="1"/>
          <p:nvPr>
            <p:ph idx="1" type="body"/>
          </p:nvPr>
        </p:nvSpPr>
        <p:spPr>
          <a:xfrm>
            <a:off y="1244242" x="457200"/>
            <a:ext cy="3630300" cx="8229600"/>
          </a:xfrm>
          <a:prstGeom prst="rect">
            <a:avLst/>
          </a:prstGeom>
        </p:spPr>
        <p:txBody>
          <a:bodyPr bIns="91425" rIns="91425" lIns="91425" tIns="91425" anchor="t" anchorCtr="0">
            <a:noAutofit/>
          </a:bodyPr>
          <a:lstStyle/>
          <a:p>
            <a:pPr rtl="0">
              <a:spcBef>
                <a:spcPts val="0"/>
              </a:spcBef>
              <a:buNone/>
            </a:pPr>
            <a:r>
              <a:rPr lang="en"/>
              <a:t>While discredited by the </a:t>
            </a:r>
          </a:p>
          <a:p>
            <a:pPr rtl="0">
              <a:spcBef>
                <a:spcPts val="0"/>
              </a:spcBef>
              <a:buNone/>
            </a:pPr>
            <a:r>
              <a:rPr lang="en"/>
              <a:t>church, his ideas persisted </a:t>
            </a:r>
          </a:p>
          <a:p>
            <a:pPr>
              <a:spcBef>
                <a:spcPts val="0"/>
              </a:spcBef>
              <a:buNone/>
            </a:pPr>
            <a:r>
              <a:rPr lang="en"/>
              <a:t>longest in Britain and Ireland.</a:t>
            </a:r>
          </a:p>
        </p:txBody>
      </p:sp>
      <p:sp>
        <p:nvSpPr>
          <p:cNvPr id="120" name="Shape 120"/>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Pelagius</a:t>
            </a:r>
          </a:p>
        </p:txBody>
      </p:sp>
      <p:pic>
        <p:nvPicPr>
          <p:cNvPr id="121" name="Shape 121"/>
          <p:cNvPicPr preferRelativeResize="0"/>
          <p:nvPr/>
        </p:nvPicPr>
        <p:blipFill>
          <a:blip r:embed="rId3">
            <a:alphaModFix/>
          </a:blip>
          <a:stretch>
            <a:fillRect/>
          </a:stretch>
        </p:blipFill>
        <p:spPr>
          <a:xfrm>
            <a:off y="1301525" x="6030350"/>
            <a:ext cy="3630299" cx="2595866"/>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y="0" x="0"/>
          <a:ext cy="0" cx="0"/>
          <a:chOff y="0" x="0"/>
          <a:chExt cy="0" cx="0"/>
        </a:xfrm>
      </p:grpSpPr>
      <p:sp>
        <p:nvSpPr>
          <p:cNvPr id="126" name="Shape 126"/>
          <p:cNvSpPr txBox="1"/>
          <p:nvPr>
            <p:ph idx="1" type="body"/>
          </p:nvPr>
        </p:nvSpPr>
        <p:spPr>
          <a:xfrm>
            <a:off y="1244242" x="457200"/>
            <a:ext cy="3630300" cx="8229600"/>
          </a:xfrm>
          <a:prstGeom prst="rect">
            <a:avLst/>
          </a:prstGeom>
        </p:spPr>
        <p:txBody>
          <a:bodyPr bIns="91425" rIns="91425" lIns="91425" tIns="91425" anchor="t" anchorCtr="0">
            <a:noAutofit/>
          </a:bodyPr>
          <a:lstStyle/>
          <a:p>
            <a:pPr>
              <a:spcBef>
                <a:spcPts val="0"/>
              </a:spcBef>
              <a:buNone/>
            </a:pPr>
            <a:r>
              <a:rPr lang="en"/>
              <a:t>What do you know about Patricius, and why does it matter to Americans?</a:t>
            </a:r>
          </a:p>
        </p:txBody>
      </p:sp>
      <p:sp>
        <p:nvSpPr>
          <p:cNvPr id="127" name="Shape 127"/>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Patricius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y="0" x="0"/>
          <a:ext cy="0" cx="0"/>
          <a:chOff y="0" x="0"/>
          <a:chExt cy="0" cx="0"/>
        </a:xfrm>
      </p:grpSpPr>
      <p:sp>
        <p:nvSpPr>
          <p:cNvPr id="132" name="Shape 132"/>
          <p:cNvSpPr txBox="1"/>
          <p:nvPr>
            <p:ph idx="1" type="body"/>
          </p:nvPr>
        </p:nvSpPr>
        <p:spPr>
          <a:xfrm>
            <a:off y="1244242" x="457200"/>
            <a:ext cy="3630300" cx="8229600"/>
          </a:xfrm>
          <a:prstGeom prst="rect">
            <a:avLst/>
          </a:prstGeom>
        </p:spPr>
        <p:txBody>
          <a:bodyPr bIns="91425" rIns="91425" lIns="91425" tIns="91425" anchor="t" anchorCtr="0">
            <a:noAutofit/>
          </a:bodyPr>
          <a:lstStyle/>
          <a:p>
            <a:pPr>
              <a:spcBef>
                <a:spcPts val="0"/>
              </a:spcBef>
              <a:buNone/>
            </a:pPr>
            <a:r>
              <a:t/>
            </a:r>
            <a:endParaRPr/>
          </a:p>
        </p:txBody>
      </p:sp>
      <p:sp>
        <p:nvSpPr>
          <p:cNvPr id="133" name="Shape 133"/>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A Second Gaelic Holiday  hint….</a:t>
            </a:r>
          </a:p>
        </p:txBody>
      </p:sp>
      <p:pic>
        <p:nvPicPr>
          <p:cNvPr id="134" name="Shape 134"/>
          <p:cNvPicPr preferRelativeResize="0"/>
          <p:nvPr/>
        </p:nvPicPr>
        <p:blipFill>
          <a:blip r:embed="rId3">
            <a:alphaModFix/>
          </a:blip>
          <a:stretch>
            <a:fillRect/>
          </a:stretch>
        </p:blipFill>
        <p:spPr>
          <a:xfrm>
            <a:off y="1244250" x="542017"/>
            <a:ext cy="3630300" cx="3650357"/>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y="0" x="0"/>
          <a:ext cy="0" cx="0"/>
          <a:chOff y="0" x="0"/>
          <a:chExt cy="0" cx="0"/>
        </a:xfrm>
      </p:grpSpPr>
      <p:sp>
        <p:nvSpPr>
          <p:cNvPr id="139" name="Shape 139"/>
          <p:cNvSpPr txBox="1"/>
          <p:nvPr>
            <p:ph idx="1" type="body"/>
          </p:nvPr>
        </p:nvSpPr>
        <p:spPr>
          <a:xfrm>
            <a:off y="1244242" x="457200"/>
            <a:ext cy="3630300" cx="8229600"/>
          </a:xfrm>
          <a:prstGeom prst="rect">
            <a:avLst/>
          </a:prstGeom>
        </p:spPr>
        <p:txBody>
          <a:bodyPr bIns="91425" rIns="91425" lIns="91425" tIns="91425" anchor="t" anchorCtr="0">
            <a:noAutofit/>
          </a:bodyPr>
          <a:lstStyle/>
          <a:p>
            <a:pPr rtl="0">
              <a:spcBef>
                <a:spcPts val="0"/>
              </a:spcBef>
              <a:buNone/>
            </a:pPr>
            <a:r>
              <a:rPr lang="en"/>
              <a:t>Patricius was a British Roman, a son of priests. He was kidnapped as a youth and sold into slavery in Ireland. He underwent a deep spiritual awakening, and gained his freedom. However, he returned to Ireland after religious training and helped establish the Irish Christian community.</a:t>
            </a:r>
          </a:p>
          <a:p>
            <a:pPr>
              <a:spcBef>
                <a:spcPts val="0"/>
              </a:spcBef>
              <a:buNone/>
            </a:pPr>
            <a:r>
              <a:t/>
            </a:r>
            <a:endParaRPr/>
          </a:p>
        </p:txBody>
      </p:sp>
      <p:sp>
        <p:nvSpPr>
          <p:cNvPr id="140" name="Shape 140"/>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Patricius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y="0" x="0"/>
          <a:ext cy="0" cx="0"/>
          <a:chOff y="0" x="0"/>
          <a:chExt cy="0" cx="0"/>
        </a:xfrm>
      </p:grpSpPr>
      <p:sp>
        <p:nvSpPr>
          <p:cNvPr id="145" name="Shape 145"/>
          <p:cNvSpPr txBox="1"/>
          <p:nvPr>
            <p:ph idx="1" type="body"/>
          </p:nvPr>
        </p:nvSpPr>
        <p:spPr>
          <a:xfrm>
            <a:off y="1244242" x="457200"/>
            <a:ext cy="3630300" cx="8229600"/>
          </a:xfrm>
          <a:prstGeom prst="rect">
            <a:avLst/>
          </a:prstGeom>
        </p:spPr>
        <p:txBody>
          <a:bodyPr bIns="91425" rIns="91425" lIns="91425" tIns="91425" anchor="t" anchorCtr="0">
            <a:noAutofit/>
          </a:bodyPr>
          <a:lstStyle/>
          <a:p>
            <a:pPr rtl="0">
              <a:spcBef>
                <a:spcPts val="0"/>
              </a:spcBef>
              <a:buNone/>
            </a:pPr>
            <a:r>
              <a:rPr lang="en"/>
              <a:t>The Shamrock is believed</a:t>
            </a:r>
          </a:p>
          <a:p>
            <a:pPr rtl="0">
              <a:spcBef>
                <a:spcPts val="0"/>
              </a:spcBef>
              <a:buNone/>
            </a:pPr>
            <a:r>
              <a:rPr lang="en"/>
              <a:t>to be the tool that </a:t>
            </a:r>
          </a:p>
          <a:p>
            <a:pPr rtl="0">
              <a:spcBef>
                <a:spcPts val="0"/>
              </a:spcBef>
              <a:buNone/>
            </a:pPr>
            <a:r>
              <a:rPr lang="en"/>
              <a:t>Patricius used to explain </a:t>
            </a:r>
          </a:p>
          <a:p>
            <a:pPr rtl="0">
              <a:spcBef>
                <a:spcPts val="0"/>
              </a:spcBef>
              <a:buNone/>
            </a:pPr>
            <a:r>
              <a:rPr lang="en"/>
              <a:t>the trinity of God to the </a:t>
            </a:r>
          </a:p>
          <a:p>
            <a:pPr>
              <a:spcBef>
                <a:spcPts val="0"/>
              </a:spcBef>
              <a:buNone/>
            </a:pPr>
            <a:r>
              <a:rPr lang="en"/>
              <a:t>Irish.</a:t>
            </a:r>
          </a:p>
        </p:txBody>
      </p:sp>
      <p:sp>
        <p:nvSpPr>
          <p:cNvPr id="146" name="Shape 146"/>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Patricius</a:t>
            </a:r>
          </a:p>
        </p:txBody>
      </p:sp>
      <p:pic>
        <p:nvPicPr>
          <p:cNvPr id="147" name="Shape 147"/>
          <p:cNvPicPr preferRelativeResize="0"/>
          <p:nvPr/>
        </p:nvPicPr>
        <p:blipFill>
          <a:blip r:embed="rId3">
            <a:alphaModFix/>
          </a:blip>
          <a:stretch>
            <a:fillRect/>
          </a:stretch>
        </p:blipFill>
        <p:spPr>
          <a:xfrm>
            <a:off y="481300" x="5535850"/>
            <a:ext cy="4662200" cx="3608149"/>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y="0" x="0"/>
          <a:ext cy="0" cx="0"/>
          <a:chOff y="0" x="0"/>
          <a:chExt cy="0" cx="0"/>
        </a:xfrm>
      </p:grpSpPr>
      <p:sp>
        <p:nvSpPr>
          <p:cNvPr id="152" name="Shape 152"/>
          <p:cNvSpPr txBox="1"/>
          <p:nvPr>
            <p:ph idx="1" type="body"/>
          </p:nvPr>
        </p:nvSpPr>
        <p:spPr>
          <a:xfrm>
            <a:off y="1244242" x="457200"/>
            <a:ext cy="3630300" cx="8229600"/>
          </a:xfrm>
          <a:prstGeom prst="rect">
            <a:avLst/>
          </a:prstGeom>
        </p:spPr>
        <p:txBody>
          <a:bodyPr bIns="91425" rIns="91425" lIns="91425" tIns="91425" anchor="t" anchorCtr="0">
            <a:noAutofit/>
          </a:bodyPr>
          <a:lstStyle/>
          <a:p>
            <a:pPr>
              <a:spcBef>
                <a:spcPts val="0"/>
              </a:spcBef>
              <a:buNone/>
            </a:pPr>
            <a:r>
              <a:rPr lang="en"/>
              <a:t>Over time the initial differences between the native Bretons (as they were called) and the Anglo-Saxons faded and they were combined in the sense that the whole of Britain became more of a warrior culture, and Christianity rising to be the religion of the British Isles.</a:t>
            </a:r>
          </a:p>
        </p:txBody>
      </p:sp>
      <p:sp>
        <p:nvSpPr>
          <p:cNvPr id="153" name="Shape 153"/>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Amalgamation of the Anglo Saxons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y="0" x="0"/>
          <a:ext cy="0" cx="0"/>
          <a:chOff y="0" x="0"/>
          <a:chExt cy="0" cx="0"/>
        </a:xfrm>
      </p:grpSpPr>
      <p:sp>
        <p:nvSpPr>
          <p:cNvPr id="158" name="Shape 158"/>
          <p:cNvSpPr txBox="1"/>
          <p:nvPr>
            <p:ph idx="1" type="body"/>
          </p:nvPr>
        </p:nvSpPr>
        <p:spPr>
          <a:xfrm>
            <a:off y="1244242" x="457200"/>
            <a:ext cy="3630300" cx="8229600"/>
          </a:xfrm>
          <a:prstGeom prst="rect">
            <a:avLst/>
          </a:prstGeom>
        </p:spPr>
        <p:txBody>
          <a:bodyPr bIns="91425" rIns="91425" lIns="91425" tIns="91425" anchor="t" anchorCtr="0">
            <a:noAutofit/>
          </a:bodyPr>
          <a:lstStyle/>
          <a:p>
            <a:pPr rtl="0">
              <a:spcBef>
                <a:spcPts val="0"/>
              </a:spcBef>
              <a:buNone/>
            </a:pPr>
            <a:r>
              <a:rPr lang="en"/>
              <a:t>The Anglo-Saxon domination of the lowland part of Britain reshaped the identity of the people and distinguished from those on the c</a:t>
            </a:r>
            <a:r>
              <a:rPr sz="3000" lang="en"/>
              <a:t>ontinent.</a:t>
            </a:r>
          </a:p>
          <a:p>
            <a:pPr>
              <a:spcBef>
                <a:spcPts val="0"/>
              </a:spcBef>
              <a:buNone/>
            </a:pPr>
            <a:r>
              <a:rPr sz="2400" lang="en">
                <a:solidFill>
                  <a:srgbClr val="CC0000"/>
                </a:solidFill>
              </a:rPr>
              <a:t>What two factors distinguished the British from the people in continental Europe, and why are they significant in the developing British Identity?</a:t>
            </a:r>
          </a:p>
        </p:txBody>
      </p:sp>
      <p:sp>
        <p:nvSpPr>
          <p:cNvPr id="159" name="Shape 159"/>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Impact of the Anglo-Saxons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sp>
        <p:nvSpPr>
          <p:cNvPr id="54" name="Shape 54"/>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Do Now</a:t>
            </a:r>
          </a:p>
        </p:txBody>
      </p:sp>
      <p:sp>
        <p:nvSpPr>
          <p:cNvPr id="55" name="Shape 55"/>
          <p:cNvSpPr txBox="1"/>
          <p:nvPr>
            <p:ph idx="1" type="body"/>
          </p:nvPr>
        </p:nvSpPr>
        <p:spPr>
          <a:xfrm>
            <a:off y="1244242" x="457200"/>
            <a:ext cy="3630300" cx="8229600"/>
          </a:xfrm>
          <a:prstGeom prst="rect">
            <a:avLst/>
          </a:prstGeom>
        </p:spPr>
        <p:txBody>
          <a:bodyPr bIns="91425" rIns="91425" lIns="91425" tIns="91425" anchor="t" anchorCtr="0">
            <a:noAutofit/>
          </a:bodyPr>
          <a:lstStyle/>
          <a:p>
            <a:pPr>
              <a:spcBef>
                <a:spcPts val="0"/>
              </a:spcBef>
              <a:buNone/>
            </a:pPr>
            <a:r>
              <a:rPr lang="en"/>
              <a:t>What predictions can you make about what hapened to the people and culture of Britain after the collapse of the Roman Empire?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y="0" x="0"/>
          <a:ext cy="0" cx="0"/>
          <a:chOff y="0" x="0"/>
          <a:chExt cy="0" cx="0"/>
        </a:xfrm>
      </p:grpSpPr>
      <p:sp>
        <p:nvSpPr>
          <p:cNvPr id="60" name="Shape 60"/>
          <p:cNvSpPr txBox="1"/>
          <p:nvPr>
            <p:ph idx="1" type="body"/>
          </p:nvPr>
        </p:nvSpPr>
        <p:spPr>
          <a:xfrm>
            <a:off y="1244242" x="457200"/>
            <a:ext cy="3630300" cx="8229600"/>
          </a:xfrm>
          <a:prstGeom prst="rect">
            <a:avLst/>
          </a:prstGeom>
        </p:spPr>
        <p:txBody>
          <a:bodyPr bIns="91425" rIns="91425" lIns="91425" tIns="91425" anchor="t" anchorCtr="0">
            <a:noAutofit/>
          </a:bodyPr>
          <a:lstStyle/>
          <a:p>
            <a:pPr rtl="0">
              <a:spcBef>
                <a:spcPts val="0"/>
              </a:spcBef>
              <a:buNone/>
            </a:pPr>
            <a:r>
              <a:rPr sz="2200" lang="en"/>
              <a:t>The Anglo-Saxons were Germanic tribes from Northern Germany. The initial date that is accepted for the first Anglo-Saxon immigration is 449CE. This by invitation of  Celtic ruler in the Roman practice of inviting Germanic tribes to new areas so they would defend them against invaders.</a:t>
            </a:r>
          </a:p>
          <a:p>
            <a:pPr>
              <a:spcBef>
                <a:spcPts val="0"/>
              </a:spcBef>
              <a:buNone/>
            </a:pPr>
            <a:r>
              <a:rPr sz="2200" lang="en"/>
              <a:t>In the mid 5th through 6th century CE, they filled the power void in Britain left by the departure of the Romans. These tribes were less “Romanized” than other Germanic tribes and Britain is one of the few places where a Germanic culture completely replaced a Roman one.</a:t>
            </a:r>
          </a:p>
        </p:txBody>
      </p:sp>
      <p:sp>
        <p:nvSpPr>
          <p:cNvPr id="61" name="Shape 61"/>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Anglo-Saxons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y="0" x="0"/>
          <a:ext cy="0" cx="0"/>
          <a:chOff y="0" x="0"/>
          <a:chExt cy="0" cx="0"/>
        </a:xfrm>
      </p:grpSpPr>
      <p:sp>
        <p:nvSpPr>
          <p:cNvPr id="66" name="Shape 66"/>
          <p:cNvSpPr txBox="1"/>
          <p:nvPr>
            <p:ph idx="1" type="body"/>
          </p:nvPr>
        </p:nvSpPr>
        <p:spPr>
          <a:xfrm>
            <a:off y="1244242" x="457200"/>
            <a:ext cy="3630300" cx="8229600"/>
          </a:xfrm>
          <a:prstGeom prst="rect">
            <a:avLst/>
          </a:prstGeom>
        </p:spPr>
        <p:txBody>
          <a:bodyPr bIns="91425" rIns="91425" lIns="91425" tIns="91425" anchor="t" anchorCtr="0">
            <a:noAutofit/>
          </a:bodyPr>
          <a:lstStyle/>
          <a:p>
            <a:pPr>
              <a:spcBef>
                <a:spcPts val="0"/>
              </a:spcBef>
              <a:buNone/>
            </a:pPr>
            <a:r>
              <a:t/>
            </a:r>
            <a:endParaRPr/>
          </a:p>
        </p:txBody>
      </p:sp>
      <p:sp>
        <p:nvSpPr>
          <p:cNvPr id="67" name="Shape 67"/>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The Anglo-Saxon invasion</a:t>
            </a:r>
          </a:p>
        </p:txBody>
      </p:sp>
      <p:pic>
        <p:nvPicPr>
          <p:cNvPr id="68" name="Shape 68"/>
          <p:cNvPicPr preferRelativeResize="0"/>
          <p:nvPr/>
        </p:nvPicPr>
        <p:blipFill>
          <a:blip r:embed="rId3">
            <a:alphaModFix/>
          </a:blip>
          <a:stretch>
            <a:fillRect/>
          </a:stretch>
        </p:blipFill>
        <p:spPr>
          <a:xfrm>
            <a:off y="1238100" x="3080725"/>
            <a:ext cy="3881424" cx="2317274"/>
          </a:xfrm>
          <a:prstGeom prst="rect">
            <a:avLst/>
          </a:prstGeom>
          <a:noFill/>
          <a:ln>
            <a:noFill/>
          </a:ln>
        </p:spPr>
      </p:pic>
      <p:pic>
        <p:nvPicPr>
          <p:cNvPr id="69" name="Shape 69"/>
          <p:cNvPicPr preferRelativeResize="0"/>
          <p:nvPr/>
        </p:nvPicPr>
        <p:blipFill>
          <a:blip r:embed="rId4">
            <a:alphaModFix/>
          </a:blip>
          <a:stretch>
            <a:fillRect/>
          </a:stretch>
        </p:blipFill>
        <p:spPr>
          <a:xfrm>
            <a:off y="1244250" x="457200"/>
            <a:ext cy="3881424" cx="2317274"/>
          </a:xfrm>
          <a:prstGeom prst="rect">
            <a:avLst/>
          </a:prstGeom>
          <a:noFill/>
          <a:ln>
            <a:noFill/>
          </a:ln>
        </p:spPr>
      </p:pic>
      <p:pic>
        <p:nvPicPr>
          <p:cNvPr id="70" name="Shape 70"/>
          <p:cNvPicPr preferRelativeResize="0"/>
          <p:nvPr/>
        </p:nvPicPr>
        <p:blipFill>
          <a:blip r:embed="rId5">
            <a:alphaModFix/>
          </a:blip>
          <a:stretch>
            <a:fillRect/>
          </a:stretch>
        </p:blipFill>
        <p:spPr>
          <a:xfrm>
            <a:off y="1596475" x="5620975"/>
            <a:ext cy="2407050" cx="306582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sp>
        <p:nvSpPr>
          <p:cNvPr id="75" name="Shape 75"/>
          <p:cNvSpPr txBox="1"/>
          <p:nvPr>
            <p:ph idx="1" type="body"/>
          </p:nvPr>
        </p:nvSpPr>
        <p:spPr>
          <a:xfrm>
            <a:off y="1244242" x="457200"/>
            <a:ext cy="3630300" cx="8229600"/>
          </a:xfrm>
          <a:prstGeom prst="rect">
            <a:avLst/>
          </a:prstGeom>
        </p:spPr>
        <p:txBody>
          <a:bodyPr bIns="91425" rIns="91425" lIns="91425" tIns="91425" anchor="t" anchorCtr="0">
            <a:noAutofit/>
          </a:bodyPr>
          <a:lstStyle/>
          <a:p>
            <a:pPr rtl="0">
              <a:spcBef>
                <a:spcPts val="0"/>
              </a:spcBef>
              <a:buNone/>
            </a:pPr>
            <a:r>
              <a:rPr sz="2400" lang="en"/>
              <a:t>The original Anglo-Saxons were pagan, and held a very fatalistic and doom filled world view. All of nature was in fact arrayed against man, and the best man could do was hold the darkness at bay.</a:t>
            </a:r>
          </a:p>
          <a:p>
            <a:pPr rtl="0">
              <a:spcBef>
                <a:spcPts val="0"/>
              </a:spcBef>
              <a:buNone/>
            </a:pPr>
            <a:r>
              <a:rPr sz="2400" lang="en"/>
              <a:t>They also believed that the </a:t>
            </a:r>
          </a:p>
          <a:p>
            <a:pPr rtl="0">
              <a:spcBef>
                <a:spcPts val="0"/>
              </a:spcBef>
              <a:buNone/>
            </a:pPr>
            <a:r>
              <a:rPr sz="2400" lang="en"/>
              <a:t>supernatural could be </a:t>
            </a:r>
          </a:p>
          <a:p>
            <a:pPr rtl="0">
              <a:spcBef>
                <a:spcPts val="0"/>
              </a:spcBef>
              <a:buNone/>
            </a:pPr>
            <a:r>
              <a:rPr sz="2400" lang="en"/>
              <a:t>manipulated by spells </a:t>
            </a:r>
          </a:p>
          <a:p>
            <a:pPr>
              <a:spcBef>
                <a:spcPts val="0"/>
              </a:spcBef>
              <a:buNone/>
            </a:pPr>
            <a:r>
              <a:rPr sz="2400" lang="en"/>
              <a:t>and charms.</a:t>
            </a:r>
          </a:p>
        </p:txBody>
      </p:sp>
      <p:sp>
        <p:nvSpPr>
          <p:cNvPr id="76" name="Shape 76"/>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The Anglo-Saxons</a:t>
            </a:r>
          </a:p>
        </p:txBody>
      </p:sp>
      <p:pic>
        <p:nvPicPr>
          <p:cNvPr id="77" name="Shape 77"/>
          <p:cNvPicPr preferRelativeResize="0"/>
          <p:nvPr/>
        </p:nvPicPr>
        <p:blipFill>
          <a:blip r:embed="rId3">
            <a:alphaModFix/>
          </a:blip>
          <a:stretch>
            <a:fillRect/>
          </a:stretch>
        </p:blipFill>
        <p:spPr>
          <a:xfrm>
            <a:off y="2453325" x="4764625"/>
            <a:ext cy="2485625" cx="309044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y="0" x="0"/>
          <a:ext cy="0" cx="0"/>
          <a:chOff y="0" x="0"/>
          <a:chExt cy="0" cx="0"/>
        </a:xfrm>
      </p:grpSpPr>
      <p:sp>
        <p:nvSpPr>
          <p:cNvPr id="82" name="Shape 82"/>
          <p:cNvSpPr txBox="1"/>
          <p:nvPr>
            <p:ph idx="1" type="body"/>
          </p:nvPr>
        </p:nvSpPr>
        <p:spPr>
          <a:xfrm>
            <a:off y="1244242" x="457200"/>
            <a:ext cy="3630300" cx="8229600"/>
          </a:xfrm>
          <a:prstGeom prst="rect">
            <a:avLst/>
          </a:prstGeom>
        </p:spPr>
        <p:txBody>
          <a:bodyPr bIns="91425" rIns="91425" lIns="91425" tIns="91425" anchor="t" anchorCtr="0">
            <a:noAutofit/>
          </a:bodyPr>
          <a:lstStyle/>
          <a:p>
            <a:pPr rtl="0">
              <a:spcBef>
                <a:spcPts val="0"/>
              </a:spcBef>
              <a:buNone/>
            </a:pPr>
            <a:r>
              <a:rPr sz="2400" lang="en"/>
              <a:t>English has mostly Germanic roots, while the “Romance” or more literally “Roman’s” languages have kept their Roman roots more strongly.</a:t>
            </a:r>
          </a:p>
          <a:p>
            <a:pPr rtl="0">
              <a:spcBef>
                <a:spcPts val="0"/>
              </a:spcBef>
              <a:buNone/>
            </a:pPr>
            <a:r>
              <a:rPr sz="2400" lang="en"/>
              <a:t>Ex: </a:t>
            </a:r>
            <a:r>
              <a:rPr sz="2400" lang="en">
                <a:solidFill>
                  <a:srgbClr val="CC0000"/>
                </a:solidFill>
              </a:rPr>
              <a:t>Farmer (english)-Friebauer (german)</a:t>
            </a:r>
            <a:r>
              <a:rPr sz="2400" lang="en"/>
              <a:t>Agricola (latin)-agriculteur (french)-agricultor (spanish)-</a:t>
            </a:r>
            <a:r>
              <a:rPr sz="2400" lang="en">
                <a:solidFill>
                  <a:srgbClr val="38761D"/>
                </a:solidFill>
              </a:rPr>
              <a:t>Feirmeoir (gaelic)</a:t>
            </a:r>
          </a:p>
          <a:p>
            <a:pPr rtl="0">
              <a:spcBef>
                <a:spcPts val="0"/>
              </a:spcBef>
              <a:buNone/>
            </a:pPr>
            <a:r>
              <a:rPr sz="2400" lang="en">
                <a:solidFill>
                  <a:srgbClr val="CC0000"/>
                </a:solidFill>
              </a:rPr>
              <a:t>Love(english)- Liebe (german)</a:t>
            </a:r>
            <a:r>
              <a:rPr sz="2400" lang="en"/>
              <a:t>-amo  (latin)- Amour (french)- amar (spanish)- </a:t>
            </a:r>
            <a:r>
              <a:rPr sz="2400" lang="en">
                <a:solidFill>
                  <a:srgbClr val="38761D"/>
                </a:solidFill>
              </a:rPr>
              <a:t>gra (Gaelic)</a:t>
            </a:r>
          </a:p>
          <a:p>
            <a:pPr>
              <a:spcBef>
                <a:spcPts val="0"/>
              </a:spcBef>
              <a:buNone/>
            </a:pPr>
            <a:r>
              <a:t/>
            </a:r>
            <a:endParaRPr/>
          </a:p>
        </p:txBody>
      </p:sp>
      <p:sp>
        <p:nvSpPr>
          <p:cNvPr id="83" name="Shape 83"/>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English vs the Romance languages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y="0" x="0"/>
          <a:ext cy="0" cx="0"/>
          <a:chOff y="0" x="0"/>
          <a:chExt cy="0" cx="0"/>
        </a:xfrm>
      </p:grpSpPr>
      <p:sp>
        <p:nvSpPr>
          <p:cNvPr id="88" name="Shape 88"/>
          <p:cNvSpPr txBox="1"/>
          <p:nvPr>
            <p:ph idx="1" type="body"/>
          </p:nvPr>
        </p:nvSpPr>
        <p:spPr>
          <a:xfrm>
            <a:off y="1244242" x="457200"/>
            <a:ext cy="3630300" cx="8229600"/>
          </a:xfrm>
          <a:prstGeom prst="rect">
            <a:avLst/>
          </a:prstGeom>
        </p:spPr>
        <p:txBody>
          <a:bodyPr bIns="91425" rIns="91425" lIns="91425" tIns="91425" anchor="t" anchorCtr="0">
            <a:noAutofit/>
          </a:bodyPr>
          <a:lstStyle/>
          <a:p>
            <a:pPr>
              <a:spcBef>
                <a:spcPts val="0"/>
              </a:spcBef>
              <a:buNone/>
            </a:pPr>
            <a:r>
              <a:t/>
            </a:r>
            <a:endParaRPr/>
          </a:p>
        </p:txBody>
      </p:sp>
      <p:sp>
        <p:nvSpPr>
          <p:cNvPr id="89" name="Shape 89"/>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t/>
            </a: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y="0" x="0"/>
          <a:ext cy="0" cx="0"/>
          <a:chOff y="0" x="0"/>
          <a:chExt cy="0" cx="0"/>
        </a:xfrm>
      </p:grpSpPr>
      <p:sp>
        <p:nvSpPr>
          <p:cNvPr id="94" name="Shape 94"/>
          <p:cNvSpPr txBox="1"/>
          <p:nvPr>
            <p:ph idx="1" type="body"/>
          </p:nvPr>
        </p:nvSpPr>
        <p:spPr>
          <a:xfrm>
            <a:off y="1244242" x="457200"/>
            <a:ext cy="3630300" cx="8229600"/>
          </a:xfrm>
          <a:prstGeom prst="rect">
            <a:avLst/>
          </a:prstGeom>
        </p:spPr>
        <p:txBody>
          <a:bodyPr bIns="91425" rIns="91425" lIns="91425" tIns="91425" anchor="t" anchorCtr="0">
            <a:noAutofit/>
          </a:bodyPr>
          <a:lstStyle/>
          <a:p>
            <a:pPr rtl="0">
              <a:spcBef>
                <a:spcPts val="0"/>
              </a:spcBef>
              <a:buNone/>
            </a:pPr>
            <a:r>
              <a:rPr lang="en"/>
              <a:t>In Scotland Irish invaders began settling and establishing themselves as an independent culture, which would become the Scots.</a:t>
            </a:r>
          </a:p>
          <a:p>
            <a:pPr>
              <a:spcBef>
                <a:spcPts val="0"/>
              </a:spcBef>
              <a:buNone/>
            </a:pPr>
            <a:r>
              <a:rPr lang="en"/>
              <a:t>Thus both Scotland and Ireland have their common history traced to Ireland.</a:t>
            </a:r>
          </a:p>
        </p:txBody>
      </p:sp>
      <p:sp>
        <p:nvSpPr>
          <p:cNvPr id="95" name="Shape 95"/>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Scotland</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idx="1" type="body"/>
          </p:nvPr>
        </p:nvSpPr>
        <p:spPr>
          <a:xfrm>
            <a:off y="1244242" x="457200"/>
            <a:ext cy="3630300" cx="8229600"/>
          </a:xfrm>
          <a:prstGeom prst="rect">
            <a:avLst/>
          </a:prstGeom>
        </p:spPr>
        <p:txBody>
          <a:bodyPr bIns="91425" rIns="91425" lIns="91425" tIns="91425" anchor="t" anchorCtr="0">
            <a:noAutofit/>
          </a:bodyPr>
          <a:lstStyle/>
          <a:p>
            <a:pPr>
              <a:spcBef>
                <a:spcPts val="0"/>
              </a:spcBef>
              <a:buNone/>
            </a:pPr>
            <a:r>
              <a:rPr lang="en"/>
              <a:t>Christianity in the centuries after the collapse of the Roman Empire supplanted the pagan beliefs and became part of the sense of identity that differentiated the people of Britain from the pagan continent.</a:t>
            </a:r>
          </a:p>
        </p:txBody>
      </p:sp>
      <p:sp>
        <p:nvSpPr>
          <p:cNvPr id="101" name="Shape 101"/>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Christianity after Rome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