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685800" y="1046558"/>
            <a:ext cx="7772400" cy="1102500"/>
          </a:xfrm>
          <a:prstGeom prst="rect">
            <a:avLst/>
          </a:prstGeom>
        </p:spPr>
        <p:txBody>
          <a:bodyPr anchorCtr="0" anchor="b" bIns="91425" lIns="91425" rIns="91425" tIns="91425"/>
          <a:lstStyle>
            <a:lvl1pPr lvl="0">
              <a:spcBef>
                <a:spcPts val="0"/>
              </a:spcBef>
              <a:buClr>
                <a:srgbClr val="FFA711"/>
              </a:buClr>
              <a:buSzPct val="100000"/>
              <a:defRPr b="1" sz="4800">
                <a:solidFill>
                  <a:srgbClr val="FFA711"/>
                </a:solidFill>
              </a:defRPr>
            </a:lvl1pPr>
            <a:lvl2pPr lvl="1">
              <a:spcBef>
                <a:spcPts val="0"/>
              </a:spcBef>
              <a:buClr>
                <a:srgbClr val="FFA711"/>
              </a:buClr>
              <a:buSzPct val="100000"/>
              <a:defRPr b="1" sz="4800">
                <a:solidFill>
                  <a:srgbClr val="FFA711"/>
                </a:solidFill>
              </a:defRPr>
            </a:lvl2pPr>
            <a:lvl3pPr lvl="2">
              <a:spcBef>
                <a:spcPts val="0"/>
              </a:spcBef>
              <a:buClr>
                <a:srgbClr val="FFA711"/>
              </a:buClr>
              <a:buSzPct val="100000"/>
              <a:defRPr b="1" sz="4800">
                <a:solidFill>
                  <a:srgbClr val="FFA711"/>
                </a:solidFill>
              </a:defRPr>
            </a:lvl3pPr>
            <a:lvl4pPr lvl="3">
              <a:spcBef>
                <a:spcPts val="0"/>
              </a:spcBef>
              <a:buClr>
                <a:srgbClr val="FFA711"/>
              </a:buClr>
              <a:buSzPct val="100000"/>
              <a:defRPr b="1" sz="4800">
                <a:solidFill>
                  <a:srgbClr val="FFA711"/>
                </a:solidFill>
              </a:defRPr>
            </a:lvl4pPr>
            <a:lvl5pPr lvl="4">
              <a:spcBef>
                <a:spcPts val="0"/>
              </a:spcBef>
              <a:buClr>
                <a:srgbClr val="FFA711"/>
              </a:buClr>
              <a:buSzPct val="100000"/>
              <a:defRPr b="1" sz="4800">
                <a:solidFill>
                  <a:srgbClr val="FFA711"/>
                </a:solidFill>
              </a:defRPr>
            </a:lvl5pPr>
            <a:lvl6pPr lvl="5">
              <a:spcBef>
                <a:spcPts val="0"/>
              </a:spcBef>
              <a:buClr>
                <a:srgbClr val="FFA711"/>
              </a:buClr>
              <a:buSzPct val="100000"/>
              <a:defRPr b="1" sz="4800">
                <a:solidFill>
                  <a:srgbClr val="FFA711"/>
                </a:solidFill>
              </a:defRPr>
            </a:lvl6pPr>
            <a:lvl7pPr lvl="6">
              <a:spcBef>
                <a:spcPts val="0"/>
              </a:spcBef>
              <a:buClr>
                <a:srgbClr val="FFA711"/>
              </a:buClr>
              <a:buSzPct val="100000"/>
              <a:defRPr b="1" sz="4800">
                <a:solidFill>
                  <a:srgbClr val="FFA711"/>
                </a:solidFill>
              </a:defRPr>
            </a:lvl7pPr>
            <a:lvl8pPr lvl="7">
              <a:spcBef>
                <a:spcPts val="0"/>
              </a:spcBef>
              <a:buClr>
                <a:srgbClr val="FFA711"/>
              </a:buClr>
              <a:buSzPct val="100000"/>
              <a:defRPr b="1" sz="4800">
                <a:solidFill>
                  <a:srgbClr val="FFA711"/>
                </a:solidFill>
              </a:defRPr>
            </a:lvl8pPr>
            <a:lvl9pPr lvl="8">
              <a:spcBef>
                <a:spcPts val="0"/>
              </a:spcBef>
              <a:buClr>
                <a:srgbClr val="FFA711"/>
              </a:buClr>
              <a:buSzPct val="100000"/>
              <a:defRPr b="1" sz="4800">
                <a:solidFill>
                  <a:srgbClr val="FFA711"/>
                </a:solidFill>
              </a:defRPr>
            </a:lvl9pPr>
          </a:lstStyle>
          <a:p/>
        </p:txBody>
      </p:sp>
      <p:sp>
        <p:nvSpPr>
          <p:cNvPr id="12" name="Shape 12"/>
          <p:cNvSpPr txBox="1"/>
          <p:nvPr>
            <p:ph idx="1" type="subTitle"/>
          </p:nvPr>
        </p:nvSpPr>
        <p:spPr>
          <a:xfrm>
            <a:off x="685800" y="2182817"/>
            <a:ext cx="7772400" cy="838799"/>
          </a:xfrm>
          <a:prstGeom prst="rect">
            <a:avLst/>
          </a:prstGeom>
        </p:spPr>
        <p:txBody>
          <a:bodyPr anchorCtr="0" anchor="t" bIns="91425" lIns="91425" rIns="91425" tIns="91425"/>
          <a:lstStyle>
            <a:lvl1pPr lvl="0">
              <a:spcBef>
                <a:spcPts val="0"/>
              </a:spcBef>
              <a:buNone/>
              <a:defRPr/>
            </a:lvl1pPr>
            <a:lvl2pPr lvl="1">
              <a:spcBef>
                <a:spcPts val="0"/>
              </a:spcBef>
              <a:buSzPct val="100000"/>
              <a:buNone/>
              <a:defRPr sz="3200"/>
            </a:lvl2pPr>
            <a:lvl3pPr lvl="2">
              <a:spcBef>
                <a:spcPts val="0"/>
              </a:spcBef>
              <a:buSzPct val="100000"/>
              <a:buNone/>
              <a:defRPr sz="3200"/>
            </a:lvl3pPr>
            <a:lvl4pPr lvl="3">
              <a:spcBef>
                <a:spcPts val="0"/>
              </a:spcBef>
              <a:buSzPct val="100000"/>
              <a:buNone/>
              <a:defRPr sz="3200"/>
            </a:lvl4pPr>
            <a:lvl5pPr lvl="4">
              <a:spcBef>
                <a:spcPts val="0"/>
              </a:spcBef>
              <a:buSzPct val="100000"/>
              <a:buNone/>
              <a:defRPr sz="3200"/>
            </a:lvl5pPr>
            <a:lvl6pPr lvl="5">
              <a:spcBef>
                <a:spcPts val="0"/>
              </a:spcBef>
              <a:buSzPct val="100000"/>
              <a:buNone/>
              <a:defRPr sz="3200"/>
            </a:lvl6pPr>
            <a:lvl7pPr lvl="6">
              <a:spcBef>
                <a:spcPts val="0"/>
              </a:spcBef>
              <a:buSzPct val="100000"/>
              <a:buNone/>
              <a:defRPr sz="3200"/>
            </a:lvl7pPr>
            <a:lvl8pPr lvl="7">
              <a:spcBef>
                <a:spcPts val="0"/>
              </a:spcBef>
              <a:buSzPct val="100000"/>
              <a:buNone/>
              <a:defRPr sz="3200"/>
            </a:lvl8pPr>
            <a:lvl9pPr lvl="8">
              <a:spcBef>
                <a:spcPts val="0"/>
              </a:spcBef>
              <a:buSzPct val="100000"/>
              <a:buNone/>
              <a:defRPr sz="3200"/>
            </a:lvl9pPr>
          </a:lstStyle>
          <a:p/>
        </p:txBody>
      </p:sp>
      <p:grpSp>
        <p:nvGrpSpPr>
          <p:cNvPr id="13" name="Shape 13"/>
          <p:cNvGrpSpPr/>
          <p:nvPr/>
        </p:nvGrpSpPr>
        <p:grpSpPr>
          <a:xfrm>
            <a:off x="0" y="3461599"/>
            <a:ext cx="9144000" cy="1647971"/>
            <a:chOff x="0" y="3690482"/>
            <a:chExt cx="9144000" cy="850171"/>
          </a:xfrm>
        </p:grpSpPr>
        <p:sp>
          <p:nvSpPr>
            <p:cNvPr id="14" name="Shape 14"/>
            <p:cNvSpPr/>
            <p:nvPr/>
          </p:nvSpPr>
          <p:spPr>
            <a:xfrm>
              <a:off x="0" y="4419321"/>
              <a:ext cx="9144000" cy="72000"/>
            </a:xfrm>
            <a:prstGeom prst="rect">
              <a:avLst/>
            </a:prstGeom>
            <a:solidFill>
              <a:schemeClr val="lt2"/>
            </a:solidFill>
            <a:ln>
              <a:noFill/>
            </a:ln>
          </p:spPr>
          <p:txBody>
            <a:bodyPr anchorCtr="0" anchor="t" bIns="45700" lIns="91425" rIns="91425" tIns="45700">
              <a:noAutofit/>
            </a:bodyPr>
            <a:lstStyle/>
            <a:p>
              <a:pPr lvl="0">
                <a:spcBef>
                  <a:spcPts val="0"/>
                </a:spcBef>
                <a:buNone/>
              </a:pPr>
              <a:r>
                <a:t/>
              </a:r>
              <a:endParaRPr/>
            </a:p>
          </p:txBody>
        </p:sp>
        <p:sp>
          <p:nvSpPr>
            <p:cNvPr id="15" name="Shape 15"/>
            <p:cNvSpPr/>
            <p:nvPr/>
          </p:nvSpPr>
          <p:spPr>
            <a:xfrm>
              <a:off x="0" y="3774403"/>
              <a:ext cx="9144000" cy="118500"/>
            </a:xfrm>
            <a:prstGeom prst="rect">
              <a:avLst/>
            </a:prstGeom>
            <a:solidFill>
              <a:schemeClr val="accent3"/>
            </a:solidFill>
            <a:ln>
              <a:noFill/>
            </a:ln>
          </p:spPr>
          <p:txBody>
            <a:bodyPr anchorCtr="0" anchor="t" bIns="45700" lIns="91425" rIns="91425" tIns="45700">
              <a:noAutofit/>
            </a:bodyPr>
            <a:lstStyle/>
            <a:p>
              <a:pPr lvl="0">
                <a:spcBef>
                  <a:spcPts val="0"/>
                </a:spcBef>
                <a:buNone/>
              </a:pPr>
              <a:r>
                <a:t/>
              </a:r>
              <a:endParaRPr/>
            </a:p>
          </p:txBody>
        </p:sp>
        <p:sp>
          <p:nvSpPr>
            <p:cNvPr id="16" name="Shape 16"/>
            <p:cNvSpPr/>
            <p:nvPr/>
          </p:nvSpPr>
          <p:spPr>
            <a:xfrm>
              <a:off x="0" y="3875339"/>
              <a:ext cx="9144000" cy="116699"/>
            </a:xfrm>
            <a:prstGeom prst="rect">
              <a:avLst/>
            </a:prstGeom>
            <a:solidFill>
              <a:schemeClr val="accent4"/>
            </a:solidFill>
            <a:ln>
              <a:noFill/>
            </a:ln>
          </p:spPr>
          <p:txBody>
            <a:bodyPr anchorCtr="0" anchor="t" bIns="45700" lIns="91425" rIns="91425" tIns="45700">
              <a:noAutofit/>
            </a:bodyPr>
            <a:lstStyle/>
            <a:p>
              <a:pPr lvl="0">
                <a:spcBef>
                  <a:spcPts val="0"/>
                </a:spcBef>
                <a:buNone/>
              </a:pPr>
              <a:r>
                <a:t/>
              </a:r>
              <a:endParaRPr/>
            </a:p>
          </p:txBody>
        </p:sp>
        <p:sp>
          <p:nvSpPr>
            <p:cNvPr id="17" name="Shape 17"/>
            <p:cNvSpPr/>
            <p:nvPr/>
          </p:nvSpPr>
          <p:spPr>
            <a:xfrm>
              <a:off x="0" y="3956051"/>
              <a:ext cx="9144000" cy="182400"/>
            </a:xfrm>
            <a:prstGeom prst="rect">
              <a:avLst/>
            </a:prstGeom>
            <a:solidFill>
              <a:schemeClr val="accent5"/>
            </a:solid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0" y="4186767"/>
              <a:ext cx="9144000" cy="133799"/>
            </a:xfrm>
            <a:prstGeom prst="rect">
              <a:avLst/>
            </a:prstGeom>
            <a:solidFill>
              <a:schemeClr val="accent6"/>
            </a:soli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0" y="4320625"/>
              <a:ext cx="9144000" cy="72000"/>
            </a:xfrm>
            <a:prstGeom prst="rect">
              <a:avLst/>
            </a:prstGeom>
            <a:solidFill>
              <a:schemeClr val="accent1"/>
            </a:soli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0" y="4478853"/>
              <a:ext cx="9144000" cy="61800"/>
            </a:xfrm>
            <a:prstGeom prst="rect">
              <a:avLst/>
            </a:prstGeom>
            <a:solidFill>
              <a:schemeClr val="accent3"/>
            </a:soli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0" y="3690482"/>
              <a:ext cx="9144000" cy="45600"/>
            </a:xfrm>
            <a:prstGeom prst="rect">
              <a:avLst/>
            </a:prstGeom>
            <a:solidFill>
              <a:srgbClr val="FFA711"/>
            </a:solidFill>
            <a:ln>
              <a:noFill/>
            </a:ln>
          </p:spPr>
          <p:txBody>
            <a:bodyPr anchorCtr="0" anchor="t" bIns="45700" lIns="91425" rIns="91425" tIns="45700">
              <a:noAutofit/>
            </a:bodyPr>
            <a:lstStyle/>
            <a:p>
              <a:pPr lvl="0">
                <a:spcBef>
                  <a:spcPts val="0"/>
                </a:spcBef>
                <a:buNone/>
              </a:pPr>
              <a:r>
                <a:t/>
              </a:r>
              <a:endParaRPr/>
            </a:p>
          </p:txBody>
        </p:sp>
      </p:grpSp>
      <p:sp>
        <p:nvSpPr>
          <p:cNvPr id="22" name="Shape 22"/>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3" name="Shape 23"/>
        <p:cNvGrpSpPr/>
        <p:nvPr/>
      </p:nvGrpSpPr>
      <p:grpSpPr>
        <a:xfrm>
          <a:off x="0" y="0"/>
          <a:ext cx="0" cy="0"/>
          <a:chOff x="0" y="0"/>
          <a:chExt cx="0" cy="0"/>
        </a:xfrm>
      </p:grpSpPr>
      <p:sp>
        <p:nvSpPr>
          <p:cNvPr id="24" name="Shape 24"/>
          <p:cNvSpPr txBox="1"/>
          <p:nvPr>
            <p:ph type="title"/>
          </p:nvPr>
        </p:nvSpPr>
        <p:spPr>
          <a:xfrm>
            <a:off x="457200" y="205978"/>
            <a:ext cx="8229600" cy="857400"/>
          </a:xfrm>
          <a:prstGeom prst="rect">
            <a:avLst/>
          </a:prstGeom>
        </p:spPr>
        <p:txBody>
          <a:bodyPr anchorCtr="0" anchor="ctr" bIns="91425" lIns="91425" rIns="91425" tIns="91425"/>
          <a:lstStyle>
            <a:lvl1pPr lvl="0">
              <a:spcBef>
                <a:spcPts val="0"/>
              </a:spcBef>
              <a:defRPr>
                <a:solidFill>
                  <a:srgbClr val="FFA711"/>
                </a:solidFill>
              </a:defRPr>
            </a:lvl1pPr>
            <a:lvl2pPr lvl="1">
              <a:spcBef>
                <a:spcPts val="0"/>
              </a:spcBef>
              <a:defRPr>
                <a:solidFill>
                  <a:srgbClr val="FFA711"/>
                </a:solidFill>
              </a:defRPr>
            </a:lvl2pPr>
            <a:lvl3pPr lvl="2">
              <a:spcBef>
                <a:spcPts val="0"/>
              </a:spcBef>
              <a:defRPr>
                <a:solidFill>
                  <a:srgbClr val="FFA711"/>
                </a:solidFill>
              </a:defRPr>
            </a:lvl3pPr>
            <a:lvl4pPr lvl="3">
              <a:spcBef>
                <a:spcPts val="0"/>
              </a:spcBef>
              <a:defRPr>
                <a:solidFill>
                  <a:srgbClr val="FFA711"/>
                </a:solidFill>
              </a:defRPr>
            </a:lvl4pPr>
            <a:lvl5pPr lvl="4">
              <a:spcBef>
                <a:spcPts val="0"/>
              </a:spcBef>
              <a:defRPr>
                <a:solidFill>
                  <a:srgbClr val="FFA711"/>
                </a:solidFill>
              </a:defRPr>
            </a:lvl5pPr>
            <a:lvl6pPr lvl="5">
              <a:spcBef>
                <a:spcPts val="0"/>
              </a:spcBef>
              <a:defRPr>
                <a:solidFill>
                  <a:srgbClr val="FFA711"/>
                </a:solidFill>
              </a:defRPr>
            </a:lvl6pPr>
            <a:lvl7pPr lvl="6">
              <a:spcBef>
                <a:spcPts val="0"/>
              </a:spcBef>
              <a:defRPr>
                <a:solidFill>
                  <a:srgbClr val="FFA711"/>
                </a:solidFill>
              </a:defRPr>
            </a:lvl7pPr>
            <a:lvl8pPr lvl="7">
              <a:spcBef>
                <a:spcPts val="0"/>
              </a:spcBef>
              <a:defRPr>
                <a:solidFill>
                  <a:srgbClr val="FFA711"/>
                </a:solidFill>
              </a:defRPr>
            </a:lvl8pPr>
            <a:lvl9pPr lvl="8">
              <a:spcBef>
                <a:spcPts val="0"/>
              </a:spcBef>
              <a:defRPr>
                <a:solidFill>
                  <a:srgbClr val="FFA711"/>
                </a:solidFill>
              </a:defRPr>
            </a:lvl9pPr>
          </a:lstStyle>
          <a:p/>
        </p:txBody>
      </p:sp>
      <p:sp>
        <p:nvSpPr>
          <p:cNvPr id="25" name="Shape 25"/>
          <p:cNvSpPr txBox="1"/>
          <p:nvPr>
            <p:ph idx="1" type="body"/>
          </p:nvPr>
        </p:nvSpPr>
        <p:spPr>
          <a:xfrm>
            <a:off x="457200" y="1200150"/>
            <a:ext cx="8229600" cy="3266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grpSp>
        <p:nvGrpSpPr>
          <p:cNvPr id="26" name="Shape 26"/>
          <p:cNvGrpSpPr/>
          <p:nvPr/>
        </p:nvGrpSpPr>
        <p:grpSpPr>
          <a:xfrm>
            <a:off x="0" y="4559110"/>
            <a:ext cx="9144000" cy="584536"/>
            <a:chOff x="0" y="3690482"/>
            <a:chExt cx="9144000" cy="301556"/>
          </a:xfrm>
        </p:grpSpPr>
        <p:sp>
          <p:nvSpPr>
            <p:cNvPr id="27" name="Shape 27"/>
            <p:cNvSpPr/>
            <p:nvPr/>
          </p:nvSpPr>
          <p:spPr>
            <a:xfrm>
              <a:off x="0" y="3774403"/>
              <a:ext cx="9144000" cy="118500"/>
            </a:xfrm>
            <a:prstGeom prst="rect">
              <a:avLst/>
            </a:prstGeom>
            <a:solidFill>
              <a:schemeClr val="accent1"/>
            </a:solidFill>
            <a:ln>
              <a:noFill/>
            </a:ln>
          </p:spPr>
          <p:txBody>
            <a:bodyPr anchorCtr="0" anchor="t" bIns="45700" lIns="91425" rIns="91425" tIns="45700">
              <a:noAutofit/>
            </a:bodyPr>
            <a:lstStyle/>
            <a:p>
              <a:pPr lvl="0">
                <a:spcBef>
                  <a:spcPts val="0"/>
                </a:spcBef>
                <a:buNone/>
              </a:pPr>
              <a:r>
                <a:t/>
              </a:r>
              <a:endParaRPr/>
            </a:p>
          </p:txBody>
        </p:sp>
        <p:sp>
          <p:nvSpPr>
            <p:cNvPr id="28" name="Shape 28"/>
            <p:cNvSpPr/>
            <p:nvPr/>
          </p:nvSpPr>
          <p:spPr>
            <a:xfrm>
              <a:off x="0" y="3875339"/>
              <a:ext cx="9144000" cy="116699"/>
            </a:xfrm>
            <a:prstGeom prst="rect">
              <a:avLst/>
            </a:prstGeom>
            <a:solidFill>
              <a:schemeClr val="lt2"/>
            </a:solidFill>
            <a:ln>
              <a:noFill/>
            </a:ln>
          </p:spPr>
          <p:txBody>
            <a:bodyPr anchorCtr="0" anchor="t" bIns="45700" lIns="91425" rIns="91425" tIns="45700">
              <a:noAutofit/>
            </a:bodyPr>
            <a:lstStyle/>
            <a:p>
              <a:pPr lvl="0">
                <a:spcBef>
                  <a:spcPts val="0"/>
                </a:spcBef>
                <a:buNone/>
              </a:pPr>
              <a:r>
                <a:t/>
              </a:r>
              <a:endParaRPr/>
            </a:p>
          </p:txBody>
        </p:sp>
        <p:sp>
          <p:nvSpPr>
            <p:cNvPr id="29" name="Shape 29"/>
            <p:cNvSpPr/>
            <p:nvPr/>
          </p:nvSpPr>
          <p:spPr>
            <a:xfrm>
              <a:off x="0" y="3690482"/>
              <a:ext cx="9144000" cy="45600"/>
            </a:xfrm>
            <a:prstGeom prst="rect">
              <a:avLst/>
            </a:prstGeom>
            <a:solidFill>
              <a:srgbClr val="FF6428"/>
            </a:solidFill>
            <a:ln>
              <a:noFill/>
            </a:ln>
          </p:spPr>
          <p:txBody>
            <a:bodyPr anchorCtr="0" anchor="t" bIns="45700" lIns="91425" rIns="91425" tIns="45700">
              <a:noAutofit/>
            </a:bodyPr>
            <a:lstStyle/>
            <a:p>
              <a:pPr lvl="0">
                <a:spcBef>
                  <a:spcPts val="0"/>
                </a:spcBef>
                <a:buNone/>
              </a:pPr>
              <a:r>
                <a:t/>
              </a:r>
              <a:endParaRPr/>
            </a:p>
          </p:txBody>
        </p:sp>
      </p:grpSp>
      <p:sp>
        <p:nvSpPr>
          <p:cNvPr id="30" name="Shape 30"/>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1" name="Shape 31"/>
        <p:cNvGrpSpPr/>
        <p:nvPr/>
      </p:nvGrpSpPr>
      <p:grpSpPr>
        <a:xfrm>
          <a:off x="0" y="0"/>
          <a:ext cx="0" cy="0"/>
          <a:chOff x="0" y="0"/>
          <a:chExt cx="0" cy="0"/>
        </a:xfrm>
      </p:grpSpPr>
      <p:sp>
        <p:nvSpPr>
          <p:cNvPr id="32" name="Shape 32"/>
          <p:cNvSpPr txBox="1"/>
          <p:nvPr>
            <p:ph type="title"/>
          </p:nvPr>
        </p:nvSpPr>
        <p:spPr>
          <a:xfrm>
            <a:off x="457200" y="205978"/>
            <a:ext cx="8229600" cy="8574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 type="body"/>
          </p:nvPr>
        </p:nvSpPr>
        <p:spPr>
          <a:xfrm>
            <a:off x="457200" y="1200150"/>
            <a:ext cx="4038599" cy="3266999"/>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34" name="Shape 34"/>
          <p:cNvSpPr txBox="1"/>
          <p:nvPr>
            <p:ph idx="2" type="body"/>
          </p:nvPr>
        </p:nvSpPr>
        <p:spPr>
          <a:xfrm>
            <a:off x="4648200" y="1200150"/>
            <a:ext cx="4038599" cy="3266999"/>
          </a:xfrm>
          <a:prstGeom prst="rect">
            <a:avLst/>
          </a:prstGeom>
        </p:spPr>
        <p:txBody>
          <a:bodyPr anchorCtr="0" anchor="t" bIns="91425" lIns="91425" rIns="91425"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grpSp>
        <p:nvGrpSpPr>
          <p:cNvPr id="35" name="Shape 35"/>
          <p:cNvGrpSpPr/>
          <p:nvPr/>
        </p:nvGrpSpPr>
        <p:grpSpPr>
          <a:xfrm>
            <a:off x="0" y="4559110"/>
            <a:ext cx="9144000" cy="584536"/>
            <a:chOff x="0" y="3690482"/>
            <a:chExt cx="9144000" cy="301556"/>
          </a:xfrm>
        </p:grpSpPr>
        <p:sp>
          <p:nvSpPr>
            <p:cNvPr id="36" name="Shape 36"/>
            <p:cNvSpPr/>
            <p:nvPr/>
          </p:nvSpPr>
          <p:spPr>
            <a:xfrm>
              <a:off x="0" y="3774403"/>
              <a:ext cx="9144000" cy="118500"/>
            </a:xfrm>
            <a:prstGeom prst="rect">
              <a:avLst/>
            </a:prstGeom>
            <a:solidFill>
              <a:schemeClr val="accent3"/>
            </a:solidFill>
            <a:ln>
              <a:noFill/>
            </a:ln>
          </p:spPr>
          <p:txBody>
            <a:bodyPr anchorCtr="0" anchor="t" bIns="45700" lIns="91425" rIns="91425" tIns="45700">
              <a:noAutofit/>
            </a:bodyPr>
            <a:lstStyle/>
            <a:p>
              <a:pPr lvl="0">
                <a:spcBef>
                  <a:spcPts val="0"/>
                </a:spcBef>
                <a:buNone/>
              </a:pPr>
              <a:r>
                <a:t/>
              </a:r>
              <a:endParaRPr/>
            </a:p>
          </p:txBody>
        </p:sp>
        <p:sp>
          <p:nvSpPr>
            <p:cNvPr id="37" name="Shape 37"/>
            <p:cNvSpPr/>
            <p:nvPr/>
          </p:nvSpPr>
          <p:spPr>
            <a:xfrm>
              <a:off x="0" y="3875339"/>
              <a:ext cx="9144000" cy="116699"/>
            </a:xfrm>
            <a:prstGeom prst="rect">
              <a:avLst/>
            </a:prstGeom>
            <a:solidFill>
              <a:srgbClr val="E9E0C9"/>
            </a:solidFill>
            <a:ln>
              <a:noFill/>
            </a:ln>
          </p:spPr>
          <p:txBody>
            <a:bodyPr anchorCtr="0" anchor="t" bIns="45700" lIns="91425" rIns="91425" tIns="45700">
              <a:noAutofit/>
            </a:bodyPr>
            <a:lstStyle/>
            <a:p>
              <a:pPr lvl="0">
                <a:spcBef>
                  <a:spcPts val="0"/>
                </a:spcBef>
                <a:buNone/>
              </a:pPr>
              <a:r>
                <a:t/>
              </a:r>
              <a:endParaRPr/>
            </a:p>
          </p:txBody>
        </p:sp>
        <p:sp>
          <p:nvSpPr>
            <p:cNvPr id="38" name="Shape 38"/>
            <p:cNvSpPr/>
            <p:nvPr/>
          </p:nvSpPr>
          <p:spPr>
            <a:xfrm>
              <a:off x="0" y="3690482"/>
              <a:ext cx="9144000" cy="45600"/>
            </a:xfrm>
            <a:prstGeom prst="rect">
              <a:avLst/>
            </a:prstGeom>
            <a:solidFill>
              <a:srgbClr val="FFA711"/>
            </a:solidFill>
            <a:ln>
              <a:noFill/>
            </a:ln>
          </p:spPr>
          <p:txBody>
            <a:bodyPr anchorCtr="0" anchor="t" bIns="45700" lIns="91425" rIns="91425" tIns="45700">
              <a:noAutofit/>
            </a:bodyPr>
            <a:lstStyle/>
            <a:p>
              <a:pPr lvl="0">
                <a:spcBef>
                  <a:spcPts val="0"/>
                </a:spcBef>
                <a:buNone/>
              </a:pPr>
              <a:r>
                <a:t/>
              </a:r>
              <a:endParaRPr/>
            </a:p>
          </p:txBody>
        </p:sp>
      </p:grpSp>
      <p:sp>
        <p:nvSpPr>
          <p:cNvPr id="39" name="Shape 39"/>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x="0" y="0"/>
          <a:ext cx="0" cy="0"/>
          <a:chOff x="0" y="0"/>
          <a:chExt cx="0" cy="0"/>
        </a:xfrm>
      </p:grpSpPr>
      <p:sp>
        <p:nvSpPr>
          <p:cNvPr id="41" name="Shape 41"/>
          <p:cNvSpPr txBox="1"/>
          <p:nvPr>
            <p:ph type="title"/>
          </p:nvPr>
        </p:nvSpPr>
        <p:spPr>
          <a:xfrm>
            <a:off x="457200" y="205978"/>
            <a:ext cx="8229600" cy="8574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grpSp>
        <p:nvGrpSpPr>
          <p:cNvPr id="42" name="Shape 42"/>
          <p:cNvGrpSpPr/>
          <p:nvPr/>
        </p:nvGrpSpPr>
        <p:grpSpPr>
          <a:xfrm>
            <a:off x="0" y="4559110"/>
            <a:ext cx="9144000" cy="584536"/>
            <a:chOff x="0" y="3690482"/>
            <a:chExt cx="9144000" cy="301556"/>
          </a:xfrm>
        </p:grpSpPr>
        <p:sp>
          <p:nvSpPr>
            <p:cNvPr id="43" name="Shape 43"/>
            <p:cNvSpPr/>
            <p:nvPr/>
          </p:nvSpPr>
          <p:spPr>
            <a:xfrm>
              <a:off x="0" y="3774403"/>
              <a:ext cx="9144000" cy="118500"/>
            </a:xfrm>
            <a:prstGeom prst="rect">
              <a:avLst/>
            </a:prstGeom>
            <a:solidFill>
              <a:schemeClr val="accent4"/>
            </a:solidFill>
            <a:ln>
              <a:noFill/>
            </a:ln>
          </p:spPr>
          <p:txBody>
            <a:bodyPr anchorCtr="0" anchor="t" bIns="45700" lIns="91425" rIns="91425" tIns="45700">
              <a:noAutofit/>
            </a:bodyPr>
            <a:lstStyle/>
            <a:p>
              <a:pPr lvl="0">
                <a:spcBef>
                  <a:spcPts val="0"/>
                </a:spcBef>
                <a:buNone/>
              </a:pPr>
              <a:r>
                <a:t/>
              </a:r>
              <a:endParaRPr/>
            </a:p>
          </p:txBody>
        </p:sp>
        <p:sp>
          <p:nvSpPr>
            <p:cNvPr id="44" name="Shape 44"/>
            <p:cNvSpPr/>
            <p:nvPr/>
          </p:nvSpPr>
          <p:spPr>
            <a:xfrm>
              <a:off x="0" y="3875339"/>
              <a:ext cx="9144000" cy="116699"/>
            </a:xfrm>
            <a:prstGeom prst="rect">
              <a:avLst/>
            </a:prstGeom>
            <a:solidFill>
              <a:srgbClr val="E9E0C9"/>
            </a:solidFill>
            <a:ln>
              <a:noFill/>
            </a:ln>
          </p:spPr>
          <p:txBody>
            <a:bodyPr anchorCtr="0" anchor="t" bIns="45700" lIns="91425" rIns="91425" tIns="45700">
              <a:noAutofit/>
            </a:bodyPr>
            <a:lstStyle/>
            <a:p>
              <a:pPr lvl="0">
                <a:spcBef>
                  <a:spcPts val="0"/>
                </a:spcBef>
                <a:buNone/>
              </a:pPr>
              <a:r>
                <a:t/>
              </a:r>
              <a:endParaRPr/>
            </a:p>
          </p:txBody>
        </p:sp>
        <p:sp>
          <p:nvSpPr>
            <p:cNvPr id="45" name="Shape 45"/>
            <p:cNvSpPr/>
            <p:nvPr/>
          </p:nvSpPr>
          <p:spPr>
            <a:xfrm>
              <a:off x="0" y="3690482"/>
              <a:ext cx="9144000" cy="45600"/>
            </a:xfrm>
            <a:prstGeom prst="rect">
              <a:avLst/>
            </a:prstGeom>
            <a:solidFill>
              <a:schemeClr val="accent1"/>
            </a:solidFill>
            <a:ln>
              <a:noFill/>
            </a:ln>
          </p:spPr>
          <p:txBody>
            <a:bodyPr anchorCtr="0" anchor="t" bIns="45700" lIns="91425" rIns="91425" tIns="45700">
              <a:noAutofit/>
            </a:bodyPr>
            <a:lstStyle/>
            <a:p>
              <a:pPr lvl="0">
                <a:spcBef>
                  <a:spcPts val="0"/>
                </a:spcBef>
                <a:buNone/>
              </a:pPr>
              <a:r>
                <a:t/>
              </a:r>
              <a:endParaRPr/>
            </a:p>
          </p:txBody>
        </p:sp>
      </p:grpSp>
      <p:sp>
        <p:nvSpPr>
          <p:cNvPr id="46" name="Shape 46"/>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7" name="Shape 47"/>
        <p:cNvGrpSpPr/>
        <p:nvPr/>
      </p:nvGrpSpPr>
      <p:grpSpPr>
        <a:xfrm>
          <a:off x="0" y="0"/>
          <a:ext cx="0" cy="0"/>
          <a:chOff x="0" y="0"/>
          <a:chExt cx="0" cy="0"/>
        </a:xfrm>
      </p:grpSpPr>
      <p:sp>
        <p:nvSpPr>
          <p:cNvPr id="48" name="Shape 48"/>
          <p:cNvSpPr txBox="1"/>
          <p:nvPr>
            <p:ph idx="1" type="body"/>
          </p:nvPr>
        </p:nvSpPr>
        <p:spPr>
          <a:xfrm>
            <a:off x="1792288" y="4025503"/>
            <a:ext cx="5486399" cy="471899"/>
          </a:xfrm>
          <a:prstGeom prst="rect">
            <a:avLst/>
          </a:prstGeom>
        </p:spPr>
        <p:txBody>
          <a:bodyPr anchorCtr="0" anchor="t" bIns="91425" lIns="91425" rIns="91425" tIns="91425"/>
          <a:lstStyle>
            <a:lvl1pPr lvl="0" algn="ctr">
              <a:spcBef>
                <a:spcPts val="0"/>
              </a:spcBef>
              <a:buClr>
                <a:srgbClr val="FFA711"/>
              </a:buClr>
              <a:buSzPct val="100000"/>
              <a:buNone/>
              <a:defRPr sz="1400">
                <a:solidFill>
                  <a:srgbClr val="FFA711"/>
                </a:solidFill>
              </a:defRPr>
            </a:lvl1pPr>
          </a:lstStyle>
          <a:p/>
        </p:txBody>
      </p:sp>
      <p:grpSp>
        <p:nvGrpSpPr>
          <p:cNvPr id="49" name="Shape 49"/>
          <p:cNvGrpSpPr/>
          <p:nvPr/>
        </p:nvGrpSpPr>
        <p:grpSpPr>
          <a:xfrm>
            <a:off x="0" y="4559110"/>
            <a:ext cx="9144000" cy="584536"/>
            <a:chOff x="0" y="3690482"/>
            <a:chExt cx="9144000" cy="301556"/>
          </a:xfrm>
        </p:grpSpPr>
        <p:sp>
          <p:nvSpPr>
            <p:cNvPr id="50" name="Shape 50"/>
            <p:cNvSpPr/>
            <p:nvPr/>
          </p:nvSpPr>
          <p:spPr>
            <a:xfrm>
              <a:off x="0" y="3774403"/>
              <a:ext cx="9144000" cy="118500"/>
            </a:xfrm>
            <a:prstGeom prst="rect">
              <a:avLst/>
            </a:prstGeom>
            <a:solidFill>
              <a:schemeClr val="accent1"/>
            </a:solidFill>
            <a:ln>
              <a:noFill/>
            </a:ln>
          </p:spPr>
          <p:txBody>
            <a:bodyPr anchorCtr="0" anchor="t" bIns="45700" lIns="91425" rIns="91425" tIns="45700">
              <a:noAutofit/>
            </a:bodyPr>
            <a:lstStyle/>
            <a:p>
              <a:pPr lvl="0">
                <a:spcBef>
                  <a:spcPts val="0"/>
                </a:spcBef>
                <a:buNone/>
              </a:pPr>
              <a:r>
                <a:t/>
              </a:r>
              <a:endParaRPr/>
            </a:p>
          </p:txBody>
        </p:sp>
        <p:sp>
          <p:nvSpPr>
            <p:cNvPr id="51" name="Shape 51"/>
            <p:cNvSpPr/>
            <p:nvPr/>
          </p:nvSpPr>
          <p:spPr>
            <a:xfrm>
              <a:off x="0" y="3875339"/>
              <a:ext cx="9144000" cy="116699"/>
            </a:xfrm>
            <a:prstGeom prst="rect">
              <a:avLst/>
            </a:prstGeom>
            <a:solidFill>
              <a:schemeClr val="lt2"/>
            </a:solidFill>
            <a:ln>
              <a:noFill/>
            </a:ln>
          </p:spPr>
          <p:txBody>
            <a:bodyPr anchorCtr="0" anchor="t" bIns="45700" lIns="91425" rIns="91425" tIns="45700">
              <a:noAutofit/>
            </a:bodyPr>
            <a:lstStyle/>
            <a:p>
              <a:pPr lvl="0">
                <a:spcBef>
                  <a:spcPts val="0"/>
                </a:spcBef>
                <a:buNone/>
              </a:pPr>
              <a:r>
                <a:t/>
              </a:r>
              <a:endParaRPr/>
            </a:p>
          </p:txBody>
        </p:sp>
        <p:sp>
          <p:nvSpPr>
            <p:cNvPr id="52" name="Shape 52"/>
            <p:cNvSpPr/>
            <p:nvPr/>
          </p:nvSpPr>
          <p:spPr>
            <a:xfrm>
              <a:off x="0" y="3690482"/>
              <a:ext cx="9144000" cy="45600"/>
            </a:xfrm>
            <a:prstGeom prst="rect">
              <a:avLst/>
            </a:prstGeom>
            <a:solidFill>
              <a:srgbClr val="FF6428"/>
            </a:solidFill>
            <a:ln>
              <a:noFill/>
            </a:ln>
          </p:spPr>
          <p:txBody>
            <a:bodyPr anchorCtr="0" anchor="t" bIns="45700" lIns="91425" rIns="91425" tIns="45700">
              <a:noAutofit/>
            </a:bodyPr>
            <a:lstStyle/>
            <a:p>
              <a:pPr lvl="0">
                <a:spcBef>
                  <a:spcPts val="0"/>
                </a:spcBef>
                <a:buNone/>
              </a:pPr>
              <a:r>
                <a:t/>
              </a:r>
              <a:endParaRPr/>
            </a:p>
          </p:txBody>
        </p:sp>
      </p:grpSp>
      <p:sp>
        <p:nvSpPr>
          <p:cNvPr id="53" name="Shape 53"/>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grpSp>
        <p:nvGrpSpPr>
          <p:cNvPr id="55" name="Shape 55"/>
          <p:cNvGrpSpPr/>
          <p:nvPr/>
        </p:nvGrpSpPr>
        <p:grpSpPr>
          <a:xfrm>
            <a:off x="0" y="3461599"/>
            <a:ext cx="9144000" cy="1647971"/>
            <a:chOff x="0" y="3690482"/>
            <a:chExt cx="9144000" cy="850171"/>
          </a:xfrm>
        </p:grpSpPr>
        <p:sp>
          <p:nvSpPr>
            <p:cNvPr id="56" name="Shape 56"/>
            <p:cNvSpPr/>
            <p:nvPr/>
          </p:nvSpPr>
          <p:spPr>
            <a:xfrm>
              <a:off x="0" y="4419321"/>
              <a:ext cx="9144000" cy="72000"/>
            </a:xfrm>
            <a:prstGeom prst="rect">
              <a:avLst/>
            </a:prstGeom>
            <a:solidFill>
              <a:schemeClr val="lt2"/>
            </a:solidFill>
            <a:ln>
              <a:noFill/>
            </a:ln>
          </p:spPr>
          <p:txBody>
            <a:bodyPr anchorCtr="0" anchor="t" bIns="45700" lIns="91425" rIns="91425" tIns="45700">
              <a:noAutofit/>
            </a:bodyPr>
            <a:lstStyle/>
            <a:p>
              <a:pPr lvl="0">
                <a:spcBef>
                  <a:spcPts val="0"/>
                </a:spcBef>
                <a:buNone/>
              </a:pPr>
              <a:r>
                <a:t/>
              </a:r>
              <a:endParaRPr/>
            </a:p>
          </p:txBody>
        </p:sp>
        <p:sp>
          <p:nvSpPr>
            <p:cNvPr id="57" name="Shape 57"/>
            <p:cNvSpPr/>
            <p:nvPr/>
          </p:nvSpPr>
          <p:spPr>
            <a:xfrm>
              <a:off x="0" y="3774403"/>
              <a:ext cx="9144000" cy="118500"/>
            </a:xfrm>
            <a:prstGeom prst="rect">
              <a:avLst/>
            </a:prstGeom>
            <a:solidFill>
              <a:schemeClr val="accent3"/>
            </a:solidFill>
            <a:ln>
              <a:noFill/>
            </a:ln>
          </p:spPr>
          <p:txBody>
            <a:bodyPr anchorCtr="0" anchor="t" bIns="45700" lIns="91425" rIns="91425" tIns="45700">
              <a:noAutofit/>
            </a:bodyPr>
            <a:lstStyle/>
            <a:p>
              <a:pPr lvl="0">
                <a:spcBef>
                  <a:spcPts val="0"/>
                </a:spcBef>
                <a:buNone/>
              </a:pPr>
              <a:r>
                <a:t/>
              </a:r>
              <a:endParaRPr/>
            </a:p>
          </p:txBody>
        </p:sp>
        <p:sp>
          <p:nvSpPr>
            <p:cNvPr id="58" name="Shape 58"/>
            <p:cNvSpPr/>
            <p:nvPr/>
          </p:nvSpPr>
          <p:spPr>
            <a:xfrm>
              <a:off x="0" y="3875339"/>
              <a:ext cx="9144000" cy="116699"/>
            </a:xfrm>
            <a:prstGeom prst="rect">
              <a:avLst/>
            </a:prstGeom>
            <a:solidFill>
              <a:schemeClr val="accent4"/>
            </a:solidFill>
            <a:ln>
              <a:noFill/>
            </a:ln>
          </p:spPr>
          <p:txBody>
            <a:bodyPr anchorCtr="0" anchor="t" bIns="45700" lIns="91425" rIns="91425" tIns="45700">
              <a:noAutofit/>
            </a:bodyPr>
            <a:lstStyle/>
            <a:p>
              <a:pPr lvl="0">
                <a:spcBef>
                  <a:spcPts val="0"/>
                </a:spcBef>
                <a:buNone/>
              </a:pPr>
              <a:r>
                <a:t/>
              </a:r>
              <a:endParaRPr/>
            </a:p>
          </p:txBody>
        </p:sp>
        <p:sp>
          <p:nvSpPr>
            <p:cNvPr id="59" name="Shape 59"/>
            <p:cNvSpPr/>
            <p:nvPr/>
          </p:nvSpPr>
          <p:spPr>
            <a:xfrm>
              <a:off x="0" y="3956051"/>
              <a:ext cx="9144000" cy="182400"/>
            </a:xfrm>
            <a:prstGeom prst="rect">
              <a:avLst/>
            </a:prstGeom>
            <a:solidFill>
              <a:schemeClr val="accent5"/>
            </a:solidFill>
            <a:ln>
              <a:noFill/>
            </a:ln>
          </p:spPr>
          <p:txBody>
            <a:bodyPr anchorCtr="0" anchor="t" bIns="45700" lIns="91425" rIns="91425" tIns="45700">
              <a:noAutofit/>
            </a:bodyPr>
            <a:lstStyle/>
            <a:p>
              <a:pPr lvl="0">
                <a:spcBef>
                  <a:spcPts val="0"/>
                </a:spcBef>
                <a:buNone/>
              </a:pPr>
              <a:r>
                <a:t/>
              </a:r>
              <a:endParaRPr/>
            </a:p>
          </p:txBody>
        </p:sp>
        <p:sp>
          <p:nvSpPr>
            <p:cNvPr id="60" name="Shape 60"/>
            <p:cNvSpPr/>
            <p:nvPr/>
          </p:nvSpPr>
          <p:spPr>
            <a:xfrm>
              <a:off x="0" y="4186767"/>
              <a:ext cx="9144000" cy="133799"/>
            </a:xfrm>
            <a:prstGeom prst="rect">
              <a:avLst/>
            </a:prstGeom>
            <a:solidFill>
              <a:schemeClr val="accent6"/>
            </a:solidFill>
            <a:ln>
              <a:noFill/>
            </a:ln>
          </p:spPr>
          <p:txBody>
            <a:bodyPr anchorCtr="0" anchor="t" bIns="45700" lIns="91425" rIns="91425" tIns="45700">
              <a:noAutofit/>
            </a:bodyPr>
            <a:lstStyle/>
            <a:p>
              <a:pPr lvl="0">
                <a:spcBef>
                  <a:spcPts val="0"/>
                </a:spcBef>
                <a:buNone/>
              </a:pPr>
              <a:r>
                <a:t/>
              </a:r>
              <a:endParaRPr/>
            </a:p>
          </p:txBody>
        </p:sp>
        <p:sp>
          <p:nvSpPr>
            <p:cNvPr id="61" name="Shape 61"/>
            <p:cNvSpPr/>
            <p:nvPr/>
          </p:nvSpPr>
          <p:spPr>
            <a:xfrm>
              <a:off x="0" y="4320625"/>
              <a:ext cx="9144000" cy="72000"/>
            </a:xfrm>
            <a:prstGeom prst="rect">
              <a:avLst/>
            </a:prstGeom>
            <a:solidFill>
              <a:schemeClr val="accent1"/>
            </a:solidFill>
            <a:ln>
              <a:noFill/>
            </a:ln>
          </p:spPr>
          <p:txBody>
            <a:bodyPr anchorCtr="0" anchor="t" bIns="45700" lIns="91425" rIns="91425" tIns="45700">
              <a:noAutofit/>
            </a:bodyPr>
            <a:lstStyle/>
            <a:p>
              <a:pPr lvl="0">
                <a:spcBef>
                  <a:spcPts val="0"/>
                </a:spcBef>
                <a:buNone/>
              </a:pPr>
              <a:r>
                <a:t/>
              </a:r>
              <a:endParaRPr/>
            </a:p>
          </p:txBody>
        </p:sp>
        <p:sp>
          <p:nvSpPr>
            <p:cNvPr id="62" name="Shape 62"/>
            <p:cNvSpPr/>
            <p:nvPr/>
          </p:nvSpPr>
          <p:spPr>
            <a:xfrm>
              <a:off x="0" y="4478853"/>
              <a:ext cx="9144000" cy="61800"/>
            </a:xfrm>
            <a:prstGeom prst="rect">
              <a:avLst/>
            </a:prstGeom>
            <a:solidFill>
              <a:schemeClr val="accent3"/>
            </a:solidFill>
            <a:ln>
              <a:noFill/>
            </a:ln>
          </p:spPr>
          <p:txBody>
            <a:bodyPr anchorCtr="0" anchor="t" bIns="45700" lIns="91425" rIns="91425" tIns="45700">
              <a:noAutofit/>
            </a:bodyPr>
            <a:lstStyle/>
            <a:p>
              <a:pPr lvl="0">
                <a:spcBef>
                  <a:spcPts val="0"/>
                </a:spcBef>
                <a:buNone/>
              </a:pPr>
              <a:r>
                <a:t/>
              </a:r>
              <a:endParaRPr/>
            </a:p>
          </p:txBody>
        </p:sp>
        <p:sp>
          <p:nvSpPr>
            <p:cNvPr id="63" name="Shape 63"/>
            <p:cNvSpPr/>
            <p:nvPr/>
          </p:nvSpPr>
          <p:spPr>
            <a:xfrm>
              <a:off x="0" y="3690482"/>
              <a:ext cx="9144000" cy="45600"/>
            </a:xfrm>
            <a:prstGeom prst="rect">
              <a:avLst/>
            </a:prstGeom>
            <a:solidFill>
              <a:srgbClr val="FFA711"/>
            </a:solidFill>
            <a:ln>
              <a:noFill/>
            </a:ln>
          </p:spPr>
          <p:txBody>
            <a:bodyPr anchorCtr="0" anchor="t" bIns="45700" lIns="91425" rIns="91425" tIns="45700">
              <a:noAutofit/>
            </a:bodyPr>
            <a:lstStyle/>
            <a:p>
              <a:pPr lvl="0">
                <a:spcBef>
                  <a:spcPts val="0"/>
                </a:spcBef>
                <a:buNone/>
              </a:pPr>
              <a:r>
                <a:t/>
              </a:r>
              <a:endParaRPr/>
            </a:p>
          </p:txBody>
        </p:sp>
      </p:grpSp>
      <p:sp>
        <p:nvSpPr>
          <p:cNvPr id="64" name="Shape 64"/>
          <p:cNvSpPr txBox="1"/>
          <p:nvPr>
            <p:ph idx="12" type="sldNum"/>
          </p:nvPr>
        </p:nvSpPr>
        <p:spPr>
          <a:xfrm>
            <a:off x="8607475" y="4922273"/>
            <a:ext cx="548699" cy="2211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7E0F23"/>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lvl="1">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lvl="2">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lvl="3">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lvl="4">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lvl="5">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lvl="6">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lvl="7">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lvl="8">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p:txBody>
      </p:sp>
      <p:sp>
        <p:nvSpPr>
          <p:cNvPr id="7" name="Shape 7"/>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lvl="0">
              <a:spcBef>
                <a:spcPts val="0"/>
              </a:spcBef>
              <a:buClr>
                <a:schemeClr val="lt2"/>
              </a:buClr>
              <a:buSzPct val="100000"/>
              <a:buFont typeface="Georgia"/>
              <a:defRPr sz="3200">
                <a:solidFill>
                  <a:schemeClr val="lt2"/>
                </a:solidFill>
                <a:latin typeface="Georgia"/>
                <a:ea typeface="Georgia"/>
                <a:cs typeface="Georgia"/>
                <a:sym typeface="Georgia"/>
              </a:defRPr>
            </a:lvl1pPr>
            <a:lvl2pPr lvl="1">
              <a:spcBef>
                <a:spcPts val="560"/>
              </a:spcBef>
              <a:buClr>
                <a:schemeClr val="lt2"/>
              </a:buClr>
              <a:buSzPct val="100000"/>
              <a:buFont typeface="Georgia"/>
              <a:defRPr sz="2800">
                <a:solidFill>
                  <a:schemeClr val="lt2"/>
                </a:solidFill>
                <a:latin typeface="Georgia"/>
                <a:ea typeface="Georgia"/>
                <a:cs typeface="Georgia"/>
                <a:sym typeface="Georgia"/>
              </a:defRPr>
            </a:lvl2pPr>
            <a:lvl3pPr lvl="2">
              <a:spcBef>
                <a:spcPts val="480"/>
              </a:spcBef>
              <a:buClr>
                <a:schemeClr val="lt2"/>
              </a:buClr>
              <a:buSzPct val="100000"/>
              <a:buFont typeface="Georgia"/>
              <a:defRPr sz="2400">
                <a:solidFill>
                  <a:schemeClr val="lt2"/>
                </a:solidFill>
                <a:latin typeface="Georgia"/>
                <a:ea typeface="Georgia"/>
                <a:cs typeface="Georgia"/>
                <a:sym typeface="Georgia"/>
              </a:defRPr>
            </a:lvl3pPr>
            <a:lvl4pPr lvl="3">
              <a:spcBef>
                <a:spcPts val="400"/>
              </a:spcBef>
              <a:buClr>
                <a:schemeClr val="lt2"/>
              </a:buClr>
              <a:buSzPct val="100000"/>
              <a:buFont typeface="Georgia"/>
              <a:defRPr sz="2000">
                <a:solidFill>
                  <a:schemeClr val="lt2"/>
                </a:solidFill>
                <a:latin typeface="Georgia"/>
                <a:ea typeface="Georgia"/>
                <a:cs typeface="Georgia"/>
                <a:sym typeface="Georgia"/>
              </a:defRPr>
            </a:lvl4pPr>
            <a:lvl5pPr lvl="4">
              <a:spcBef>
                <a:spcPts val="400"/>
              </a:spcBef>
              <a:buClr>
                <a:schemeClr val="lt2"/>
              </a:buClr>
              <a:buSzPct val="100000"/>
              <a:buFont typeface="Georgia"/>
              <a:defRPr sz="2000">
                <a:solidFill>
                  <a:schemeClr val="lt2"/>
                </a:solidFill>
                <a:latin typeface="Georgia"/>
                <a:ea typeface="Georgia"/>
                <a:cs typeface="Georgia"/>
                <a:sym typeface="Georgia"/>
              </a:defRPr>
            </a:lvl5pPr>
            <a:lvl6pPr lvl="5">
              <a:spcBef>
                <a:spcPts val="400"/>
              </a:spcBef>
              <a:buClr>
                <a:schemeClr val="lt2"/>
              </a:buClr>
              <a:buSzPct val="100000"/>
              <a:buFont typeface="Georgia"/>
              <a:defRPr sz="2000">
                <a:solidFill>
                  <a:schemeClr val="lt2"/>
                </a:solidFill>
                <a:latin typeface="Georgia"/>
                <a:ea typeface="Georgia"/>
                <a:cs typeface="Georgia"/>
                <a:sym typeface="Georgia"/>
              </a:defRPr>
            </a:lvl6pPr>
            <a:lvl7pPr lvl="6">
              <a:spcBef>
                <a:spcPts val="400"/>
              </a:spcBef>
              <a:buClr>
                <a:schemeClr val="lt2"/>
              </a:buClr>
              <a:buSzPct val="100000"/>
              <a:buFont typeface="Georgia"/>
              <a:defRPr sz="2000">
                <a:solidFill>
                  <a:schemeClr val="lt2"/>
                </a:solidFill>
                <a:latin typeface="Georgia"/>
                <a:ea typeface="Georgia"/>
                <a:cs typeface="Georgia"/>
                <a:sym typeface="Georgia"/>
              </a:defRPr>
            </a:lvl7pPr>
            <a:lvl8pPr lvl="7">
              <a:spcBef>
                <a:spcPts val="400"/>
              </a:spcBef>
              <a:buClr>
                <a:schemeClr val="lt2"/>
              </a:buClr>
              <a:buSzPct val="100000"/>
              <a:buFont typeface="Georgia"/>
              <a:defRPr sz="2000">
                <a:solidFill>
                  <a:schemeClr val="lt2"/>
                </a:solidFill>
                <a:latin typeface="Georgia"/>
                <a:ea typeface="Georgia"/>
                <a:cs typeface="Georgia"/>
                <a:sym typeface="Georgia"/>
              </a:defRPr>
            </a:lvl8pPr>
            <a:lvl9pPr lvl="8">
              <a:spcBef>
                <a:spcPts val="400"/>
              </a:spcBef>
              <a:buClr>
                <a:schemeClr val="lt2"/>
              </a:buClr>
              <a:buSzPct val="100000"/>
              <a:buFont typeface="Georgia"/>
              <a:defRPr sz="2000">
                <a:solidFill>
                  <a:schemeClr val="lt2"/>
                </a:solidFill>
                <a:latin typeface="Georgia"/>
                <a:ea typeface="Georgia"/>
                <a:cs typeface="Georgia"/>
                <a:sym typeface="Georgia"/>
              </a:defRPr>
            </a:lvl9pPr>
          </a:lstStyle>
          <a:p/>
        </p:txBody>
      </p:sp>
      <p:sp>
        <p:nvSpPr>
          <p:cNvPr id="8" name="Shape 8"/>
          <p:cNvSpPr/>
          <p:nvPr/>
        </p:nvSpPr>
        <p:spPr>
          <a:xfrm>
            <a:off x="0" y="990"/>
            <a:ext cx="9144000" cy="88500"/>
          </a:xfrm>
          <a:prstGeom prst="rect">
            <a:avLst/>
          </a:prstGeom>
          <a:solidFill>
            <a:schemeClr val="accent2"/>
          </a:solidFill>
          <a:ln>
            <a:noFill/>
          </a:ln>
        </p:spPr>
        <p:txBody>
          <a:bodyPr anchorCtr="0" anchor="t" bIns="45700" lIns="91425" rIns="91425" tIns="45700">
            <a:noAutofit/>
          </a:bodyPr>
          <a:lstStyle/>
          <a:p>
            <a:pPr lvl="0">
              <a:spcBef>
                <a:spcPts val="0"/>
              </a:spcBef>
              <a:buNone/>
            </a:pPr>
            <a:r>
              <a:t/>
            </a:r>
            <a:endParaRPr/>
          </a:p>
        </p:txBody>
      </p:sp>
      <p:sp>
        <p:nvSpPr>
          <p:cNvPr id="9" name="Shape 9"/>
          <p:cNvSpPr txBox="1"/>
          <p:nvPr>
            <p:ph idx="12" type="sldNum"/>
          </p:nvPr>
        </p:nvSpPr>
        <p:spPr>
          <a:xfrm>
            <a:off x="8607475" y="4922273"/>
            <a:ext cx="548699" cy="2211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earlybritishkingdoms.com/bios/lot.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earlybritishkingdoms.com/archaeology/carlisle.html" TargetMode="External"/><Relationship Id="rId4" Type="http://schemas.openxmlformats.org/officeDocument/2006/relationships/hyperlink" Target="http://www.earlybritishkingdoms.com/bios/kay.html" TargetMode="External"/><Relationship Id="rId5" Type="http://schemas.openxmlformats.org/officeDocument/2006/relationships/hyperlink" Target="http://www.earlybritishkingdoms.com/bios/urien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earlybritishkingdoms.com/bios/dinadan.html" TargetMode="External"/><Relationship Id="rId4" Type="http://schemas.openxmlformats.org/officeDocument/2006/relationships/hyperlink" Target="http://www.earlybritishkingdoms.com/bios/lancelot.html" TargetMode="External"/><Relationship Id="rId5" Type="http://schemas.openxmlformats.org/officeDocument/2006/relationships/hyperlink" Target="http://www.earlybritishkingdoms.com/arthur/camelot.html" TargetMode="External"/><Relationship Id="rId6" Type="http://schemas.openxmlformats.org/officeDocument/2006/relationships/hyperlink" Target="http://www.earlybritishkingdoms.com/bios/kay.html" TargetMode="External"/><Relationship Id="rId7" Type="http://schemas.openxmlformats.org/officeDocument/2006/relationships/hyperlink" Target="http://www.earlybritishkingdoms.com/bios/dagonet.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earlybritishkingdoms.com/arthur/knights.html" TargetMode="External"/><Relationship Id="rId4" Type="http://schemas.openxmlformats.org/officeDocument/2006/relationships/hyperlink" Target="http://www.earlybritishkingdoms.com/arthur/rtable.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en.wikipedia.org/wiki/Arthurian_legend" TargetMode="External"/><Relationship Id="rId4" Type="http://schemas.openxmlformats.org/officeDocument/2006/relationships/hyperlink" Target="http://en.wikipedia.org/wiki/Round_Table_(Camelot)" TargetMode="External"/><Relationship Id="rId10" Type="http://schemas.openxmlformats.org/officeDocument/2006/relationships/hyperlink" Target="http://en.wikipedia.org/wiki/Galahad" TargetMode="External"/><Relationship Id="rId9" Type="http://schemas.openxmlformats.org/officeDocument/2006/relationships/hyperlink" Target="http://en.wikipedia.org/wiki/Percival" TargetMode="External"/><Relationship Id="rId5" Type="http://schemas.openxmlformats.org/officeDocument/2006/relationships/hyperlink" Target="http://en.wikipedia.org/wiki/Merlin_(wizard)" TargetMode="External"/><Relationship Id="rId6" Type="http://schemas.openxmlformats.org/officeDocument/2006/relationships/hyperlink" Target="http://en.wikipedia.org/wiki/Knight" TargetMode="External"/><Relationship Id="rId7" Type="http://schemas.openxmlformats.org/officeDocument/2006/relationships/hyperlink" Target="http://en.wikipedia.org/wiki/Holy_Grail" TargetMode="External"/><Relationship Id="rId8" Type="http://schemas.openxmlformats.org/officeDocument/2006/relationships/hyperlink" Target="http://en.wikipedia.org/wiki/Siege_Perilous#cite_note-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00.jpg"/><Relationship Id="rId4"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sir-lancelot.co.uk/troyes.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earlybritishkingdoms.com/bios/ygerna.html" TargetMode="External"/><Relationship Id="rId4" Type="http://schemas.openxmlformats.org/officeDocument/2006/relationships/hyperlink" Target="http://www.earlybritishkingdoms.com/bios/morgan.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sir-lancelot.co.uk/elaine.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ctrTitle"/>
          </p:nvPr>
        </p:nvSpPr>
        <p:spPr>
          <a:xfrm>
            <a:off x="685800" y="1046558"/>
            <a:ext cx="7772400" cy="1102500"/>
          </a:xfrm>
          <a:prstGeom prst="rect">
            <a:avLst/>
          </a:prstGeom>
        </p:spPr>
        <p:txBody>
          <a:bodyPr anchorCtr="0" anchor="b" bIns="91425" lIns="91425" rIns="91425" tIns="91425">
            <a:noAutofit/>
          </a:bodyPr>
          <a:lstStyle/>
          <a:p>
            <a:pPr lvl="0">
              <a:spcBef>
                <a:spcPts val="0"/>
              </a:spcBef>
              <a:buNone/>
            </a:pPr>
            <a:r>
              <a:rPr lang="en"/>
              <a:t>Le Table Ronde</a:t>
            </a:r>
          </a:p>
        </p:txBody>
      </p:sp>
      <p:sp>
        <p:nvSpPr>
          <p:cNvPr id="70" name="Shape 70"/>
          <p:cNvSpPr txBox="1"/>
          <p:nvPr>
            <p:ph idx="1" type="subTitle"/>
          </p:nvPr>
        </p:nvSpPr>
        <p:spPr>
          <a:xfrm>
            <a:off x="685800" y="2182817"/>
            <a:ext cx="7772400" cy="838799"/>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Bors</a:t>
            </a:r>
          </a:p>
        </p:txBody>
      </p:sp>
      <p:sp>
        <p:nvSpPr>
          <p:cNvPr id="125" name="Shape 125"/>
          <p:cNvSpPr txBox="1"/>
          <p:nvPr>
            <p:ph idx="1" type="body"/>
          </p:nvPr>
        </p:nvSpPr>
        <p:spPr>
          <a:xfrm>
            <a:off x="457200" y="1200150"/>
            <a:ext cx="8229600" cy="3266999"/>
          </a:xfrm>
          <a:prstGeom prst="rect">
            <a:avLst/>
          </a:prstGeom>
          <a:solidFill>
            <a:schemeClr val="lt1"/>
          </a:solidFill>
        </p:spPr>
        <p:txBody>
          <a:bodyPr anchorCtr="0" anchor="t" bIns="91425" lIns="91425" rIns="91425" tIns="91425">
            <a:noAutofit/>
          </a:bodyPr>
          <a:lstStyle/>
          <a:p>
            <a:pPr lvl="0" rtl="0" algn="ctr">
              <a:lnSpc>
                <a:spcPct val="115000"/>
              </a:lnSpc>
              <a:spcBef>
                <a:spcPts val="0"/>
              </a:spcBef>
              <a:buNone/>
            </a:pPr>
            <a:r>
              <a:rPr lang="en" sz="1400">
                <a:solidFill>
                  <a:srgbClr val="7E0B0B"/>
                </a:solidFill>
              </a:rPr>
              <a:t>Sir Bors de Ganis</a:t>
            </a:r>
          </a:p>
          <a:p>
            <a:pPr lvl="0" rtl="0" algn="ctr">
              <a:lnSpc>
                <a:spcPct val="115000"/>
              </a:lnSpc>
              <a:spcBef>
                <a:spcPts val="0"/>
              </a:spcBef>
              <a:buNone/>
            </a:pPr>
            <a:r>
              <a:rPr lang="en" sz="1800">
                <a:solidFill>
                  <a:srgbClr val="000000"/>
                </a:solidFill>
                <a:latin typeface="Arial"/>
                <a:ea typeface="Arial"/>
                <a:cs typeface="Arial"/>
                <a:sym typeface="Arial"/>
              </a:rPr>
              <a:t>Sir Bors was the only knight to survive the Quest for the Holy Grail and return to court. His fathers name was Bors, and he later succeeded his father as King of Gannes. Bors was a chaste knight, but the daughter of King Brandegoris fell in love with him, and with the aid of a magic ring forced Bors into loving her.</a:t>
            </a:r>
          </a:p>
          <a:p>
            <a:pPr lvl="0" rtl="0">
              <a:spcBef>
                <a:spcPts val="0"/>
              </a:spcBef>
              <a:buClr>
                <a:schemeClr val="dk2"/>
              </a:buClr>
              <a:buSzPct val="61111"/>
              <a:buFont typeface="Arial"/>
              <a:buNone/>
            </a:pPr>
            <a:r>
              <a:rPr lang="en" sz="1800">
                <a:solidFill>
                  <a:srgbClr val="000000"/>
                </a:solidFill>
                <a:highlight>
                  <a:srgbClr val="FFFFFF"/>
                </a:highlight>
                <a:latin typeface="Arial"/>
                <a:ea typeface="Arial"/>
                <a:cs typeface="Arial"/>
                <a:sym typeface="Arial"/>
              </a:rPr>
              <a:t>As a result of this union, Bors became the father of Elyan the White, later Emperor of Constantinople. Bors undertook the Quest for the Holy Grail along with Galahad and Percivale. Bors was the only one of the three to return to Britain, and after the Quest, he returned to Arthur's Court.</a:t>
            </a:r>
          </a:p>
          <a:p>
            <a:pPr lvl="0">
              <a:spcBef>
                <a:spcPts val="0"/>
              </a:spcBef>
              <a:buNone/>
            </a:pPr>
            <a:r>
              <a:t/>
            </a:r>
            <a:endParaRPr sz="18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Gawain</a:t>
            </a:r>
          </a:p>
        </p:txBody>
      </p:sp>
      <p:sp>
        <p:nvSpPr>
          <p:cNvPr id="131" name="Shape 131"/>
          <p:cNvSpPr txBox="1"/>
          <p:nvPr>
            <p:ph idx="1" type="body"/>
          </p:nvPr>
        </p:nvSpPr>
        <p:spPr>
          <a:xfrm>
            <a:off x="352650" y="1179250"/>
            <a:ext cx="8229600" cy="3266999"/>
          </a:xfrm>
          <a:prstGeom prst="rect">
            <a:avLst/>
          </a:prstGeom>
          <a:solidFill>
            <a:srgbClr val="E06666"/>
          </a:solidFill>
        </p:spPr>
        <p:txBody>
          <a:bodyPr anchorCtr="0" anchor="t" bIns="91425" lIns="91425" rIns="91425" tIns="91425">
            <a:noAutofit/>
          </a:bodyPr>
          <a:lstStyle/>
          <a:p>
            <a:pPr lvl="0" rtl="0">
              <a:lnSpc>
                <a:spcPct val="115000"/>
              </a:lnSpc>
              <a:spcBef>
                <a:spcPts val="0"/>
              </a:spcBef>
              <a:buNone/>
            </a:pPr>
            <a:r>
              <a:rPr lang="en" sz="1800">
                <a:solidFill>
                  <a:srgbClr val="333333"/>
                </a:solidFill>
                <a:latin typeface="Arial"/>
                <a:ea typeface="Arial"/>
                <a:cs typeface="Arial"/>
                <a:sym typeface="Arial"/>
              </a:rPr>
              <a:t>Gawain is generally said to be the nephew of Arthur. </a:t>
            </a:r>
            <a:r>
              <a:rPr lang="en" sz="1800">
                <a:solidFill>
                  <a:srgbClr val="333333"/>
                </a:solidFill>
                <a:highlight>
                  <a:srgbClr val="FFFFFF"/>
                </a:highlight>
                <a:latin typeface="Arial"/>
                <a:ea typeface="Arial"/>
                <a:cs typeface="Arial"/>
                <a:sym typeface="Arial"/>
              </a:rPr>
              <a:t> </a:t>
            </a:r>
            <a:r>
              <a:rPr lang="en" sz="1800">
                <a:solidFill>
                  <a:schemeClr val="dk2"/>
                </a:solidFill>
                <a:highlight>
                  <a:srgbClr val="FFFFFF"/>
                </a:highlight>
                <a:latin typeface="Arial"/>
                <a:ea typeface="Arial"/>
                <a:cs typeface="Arial"/>
                <a:sym typeface="Arial"/>
              </a:rPr>
              <a:t>Sir Gawain was the son of King </a:t>
            </a:r>
            <a:r>
              <a:rPr b="1" lang="en" sz="1800" u="sng">
                <a:solidFill>
                  <a:schemeClr val="hlink"/>
                </a:solidFill>
                <a:highlight>
                  <a:srgbClr val="FFFFFF"/>
                </a:highlight>
                <a:latin typeface="Arial"/>
                <a:ea typeface="Arial"/>
                <a:cs typeface="Arial"/>
                <a:sym typeface="Arial"/>
                <a:hlinkClick r:id="rId3"/>
              </a:rPr>
              <a:t>Lot</a:t>
            </a:r>
            <a:r>
              <a:rPr lang="en" sz="1800">
                <a:solidFill>
                  <a:schemeClr val="dk2"/>
                </a:solidFill>
                <a:highlight>
                  <a:srgbClr val="FFFFFF"/>
                </a:highlight>
                <a:latin typeface="Arial"/>
                <a:ea typeface="Arial"/>
                <a:cs typeface="Arial"/>
                <a:sym typeface="Arial"/>
              </a:rPr>
              <a:t> of Orkney and/or Lothian. He is often mentioned in early Welsh literature as Gwalchmai - the </a:t>
            </a:r>
            <a:r>
              <a:rPr i="1" lang="en" sz="1800">
                <a:solidFill>
                  <a:schemeClr val="dk2"/>
                </a:solidFill>
                <a:highlight>
                  <a:srgbClr val="FFFFFF"/>
                </a:highlight>
                <a:latin typeface="Arial"/>
                <a:ea typeface="Arial"/>
                <a:cs typeface="Arial"/>
                <a:sym typeface="Arial"/>
              </a:rPr>
              <a:t>Hawk of May  </a:t>
            </a:r>
            <a:r>
              <a:rPr lang="en" sz="1800">
                <a:solidFill>
                  <a:schemeClr val="dk2"/>
                </a:solidFill>
                <a:highlight>
                  <a:srgbClr val="FFFFFF"/>
                </a:highlight>
                <a:latin typeface="Arial"/>
                <a:ea typeface="Arial"/>
                <a:cs typeface="Arial"/>
                <a:sym typeface="Arial"/>
              </a:rPr>
              <a:t>- where he is shown with the extraordinary ability to grow stronger towards midday before waning in the afternoon. After his baptism as a child, Gawain was set adrift in a casket, being eventually rescued by a poor fisherman. In youth, he made his way to Rome where he obtained his education. Having been knighted by Pope Sulpicius, he returned to Britain and the court of King, Arthur, where he was re-united with his parents. A handsome and charming young man, he was well received at court and his name acquired the appendage of </a:t>
            </a:r>
            <a:r>
              <a:rPr i="1" lang="en" sz="1800">
                <a:solidFill>
                  <a:schemeClr val="dk2"/>
                </a:solidFill>
                <a:highlight>
                  <a:srgbClr val="FFFFFF"/>
                </a:highlight>
                <a:latin typeface="Arial"/>
                <a:ea typeface="Arial"/>
                <a:cs typeface="Arial"/>
                <a:sym typeface="Arial"/>
              </a:rPr>
              <a:t>Dafod Aur</a:t>
            </a:r>
            <a:r>
              <a:rPr lang="en" sz="1800">
                <a:solidFill>
                  <a:schemeClr val="dk2"/>
                </a:solidFill>
                <a:highlight>
                  <a:srgbClr val="FFFFFF"/>
                </a:highlight>
                <a:latin typeface="Arial"/>
                <a:ea typeface="Arial"/>
                <a:cs typeface="Arial"/>
                <a:sym typeface="Arial"/>
              </a:rPr>
              <a:t> or "golden tongue". </a:t>
            </a:r>
          </a:p>
          <a:p>
            <a:pPr lvl="0" rtl="0" algn="just">
              <a:lnSpc>
                <a:spcPct val="115000"/>
              </a:lnSpc>
              <a:spcBef>
                <a:spcPts val="0"/>
              </a:spcBef>
              <a:buClr>
                <a:schemeClr val="dk2"/>
              </a:buClr>
              <a:buSzPct val="110000"/>
              <a:buFont typeface="Arial"/>
              <a:buNone/>
            </a:pPr>
            <a:r>
              <a:rPr lang="en" sz="1000">
                <a:solidFill>
                  <a:schemeClr val="dk2"/>
                </a:solidFill>
                <a:highlight>
                  <a:srgbClr val="FFFFFF"/>
                </a:highlight>
                <a:latin typeface="Arial"/>
                <a:ea typeface="Arial"/>
                <a:cs typeface="Arial"/>
                <a:sym typeface="Arial"/>
              </a:rPr>
              <a:t>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Gawaine and the Green Knight</a:t>
            </a:r>
          </a:p>
        </p:txBody>
      </p:sp>
      <p:sp>
        <p:nvSpPr>
          <p:cNvPr id="137" name="Shape 137"/>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a:spcBef>
                <a:spcPts val="0"/>
              </a:spcBef>
              <a:buNone/>
            </a:pPr>
            <a:r>
              <a:rPr lang="en" sz="1400">
                <a:solidFill>
                  <a:schemeClr val="dk2"/>
                </a:solidFill>
                <a:highlight>
                  <a:srgbClr val="FFFFFF"/>
                </a:highlight>
                <a:latin typeface="Arial"/>
                <a:ea typeface="Arial"/>
                <a:cs typeface="Arial"/>
                <a:sym typeface="Arial"/>
              </a:rPr>
              <a:t>One day, Sir Bertilak came to King Arthur's court, dressed anonymously all in green, and challenged any of the knights present to trade blows with him. Gawain was the only one to accept and, being allowed to strike first, cut off the Green Knight's head. Undaunted, the corpse picked up its severed head which told Gawain to meet him on the morning of New Year's Day following for the Green Knight to take his turn. On his way to keep the appointment, Gawain entered into a bargain with the Lord of Castle Hutton (perhaps in Lancashire) with whom he lodged. They agreed to give each other what they obtained each day during Gawain's visit. While the lord was off hunting, his wife gave Gawain a kiss, which he thus passed on to his host. The next day, there were two kisses, which were again forwarded on. On the third day, Gawain received three kisses and a gift of magical green lace to protect him; but the kisses only were offered forth. Gawain later set off to the appointed meeting place, the Green Chapel (possibly in Staffordshire). He was greeted by the Green Knight and knelt before him, ready to receive his fate. The knight swung his sword three times, but only once did it make contact: very slightly cutting Gawain's neck. Revealing himself to be his former host, the Green Knight told Gawain that he would not even have hurt him thus had he told him about the lace.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Gawaine and the Hag</a:t>
            </a:r>
          </a:p>
        </p:txBody>
      </p:sp>
      <p:sp>
        <p:nvSpPr>
          <p:cNvPr id="143" name="Shape 143"/>
          <p:cNvSpPr txBox="1"/>
          <p:nvPr>
            <p:ph idx="1" type="body"/>
          </p:nvPr>
        </p:nvSpPr>
        <p:spPr>
          <a:xfrm>
            <a:off x="457200" y="1200150"/>
            <a:ext cx="8229600" cy="3266999"/>
          </a:xfrm>
          <a:prstGeom prst="rect">
            <a:avLst/>
          </a:prstGeom>
        </p:spPr>
        <p:txBody>
          <a:bodyPr anchorCtr="0" anchor="t" bIns="91425" lIns="91425" rIns="91425" tIns="91425">
            <a:noAutofit/>
          </a:bodyPr>
          <a:lstStyle/>
          <a:p>
            <a:pPr lvl="0" rtl="0" algn="just">
              <a:lnSpc>
                <a:spcPct val="115000"/>
              </a:lnSpc>
              <a:spcBef>
                <a:spcPts val="0"/>
              </a:spcBef>
              <a:buClr>
                <a:schemeClr val="dk2"/>
              </a:buClr>
              <a:buSzPct val="78571"/>
              <a:buFont typeface="Arial"/>
              <a:buNone/>
            </a:pPr>
            <a:r>
              <a:rPr lang="en" sz="1400">
                <a:solidFill>
                  <a:schemeClr val="dk2"/>
                </a:solidFill>
                <a:highlight>
                  <a:srgbClr val="FFFFFF"/>
                </a:highlight>
                <a:latin typeface="Arial"/>
                <a:ea typeface="Arial"/>
                <a:cs typeface="Arial"/>
                <a:sym typeface="Arial"/>
              </a:rPr>
              <a:t>A similar tale has Sir Gawain stay with the Carl (or Ceorl - a Saxon lord) of </a:t>
            </a:r>
            <a:r>
              <a:rPr b="1" lang="en" sz="1400" u="sng">
                <a:solidFill>
                  <a:schemeClr val="hlink"/>
                </a:solidFill>
                <a:highlight>
                  <a:srgbClr val="FFFFFF"/>
                </a:highlight>
                <a:latin typeface="Arial"/>
                <a:ea typeface="Arial"/>
                <a:cs typeface="Arial"/>
                <a:sym typeface="Arial"/>
                <a:hlinkClick r:id="rId3"/>
              </a:rPr>
              <a:t>Carlisle</a:t>
            </a:r>
            <a:r>
              <a:rPr lang="en" sz="1400">
                <a:solidFill>
                  <a:schemeClr val="dk2"/>
                </a:solidFill>
                <a:highlight>
                  <a:srgbClr val="FFFFFF"/>
                </a:highlight>
                <a:latin typeface="Arial"/>
                <a:ea typeface="Arial"/>
                <a:cs typeface="Arial"/>
                <a:sym typeface="Arial"/>
              </a:rPr>
              <a:t>, along with Sirs </a:t>
            </a:r>
            <a:r>
              <a:rPr b="1" lang="en" sz="1400" u="sng">
                <a:solidFill>
                  <a:schemeClr val="hlink"/>
                </a:solidFill>
                <a:highlight>
                  <a:srgbClr val="FFFFFF"/>
                </a:highlight>
                <a:latin typeface="Arial"/>
                <a:ea typeface="Arial"/>
                <a:cs typeface="Arial"/>
                <a:sym typeface="Arial"/>
                <a:hlinkClick r:id="rId4"/>
              </a:rPr>
              <a:t>Kay</a:t>
            </a:r>
            <a:r>
              <a:rPr lang="en" sz="1400">
                <a:solidFill>
                  <a:schemeClr val="dk2"/>
                </a:solidFill>
                <a:highlight>
                  <a:srgbClr val="FFFFFF"/>
                </a:highlight>
                <a:latin typeface="Arial"/>
                <a:ea typeface="Arial"/>
                <a:cs typeface="Arial"/>
                <a:sym typeface="Arial"/>
              </a:rPr>
              <a:t> and Baldwin, when they became lost during a hunt. Their host lacked hospitality, but instead fought his guests and put them through a number of trials. These included  a form of the beheading game already undertaken with the Green Knight. Gawain again chopped off his opponent's head and released him from a spell which had made him a giant. The Carl was delighted, particularly as his compliant visitor's nobility also freed him from his vow to test or kill his guests.</a:t>
            </a:r>
          </a:p>
          <a:p>
            <a:pPr lvl="0" rtl="0" algn="just">
              <a:lnSpc>
                <a:spcPct val="115000"/>
              </a:lnSpc>
              <a:spcBef>
                <a:spcPts val="0"/>
              </a:spcBef>
              <a:buClr>
                <a:schemeClr val="dk2"/>
              </a:buClr>
              <a:buSzPct val="78571"/>
              <a:buFont typeface="Arial"/>
              <a:buNone/>
            </a:pPr>
            <a:r>
              <a:rPr lang="en" sz="1400">
                <a:solidFill>
                  <a:schemeClr val="dk2"/>
                </a:solidFill>
                <a:highlight>
                  <a:srgbClr val="FFFFFF"/>
                </a:highlight>
                <a:latin typeface="Arial"/>
                <a:ea typeface="Arial"/>
                <a:cs typeface="Arial"/>
                <a:sym typeface="Arial"/>
              </a:rPr>
              <a:t>Gawain is known to have had many lovers - at least 21 are named in literary sources - and is given different wives in various tales: Amurfina, the daughter of Sorcha or of the Carl of Carlisle. His most famous marriage, however, was to the loathly Lady Ragnell. While staying with </a:t>
            </a:r>
            <a:r>
              <a:rPr b="1" lang="en" sz="1400" u="sng">
                <a:solidFill>
                  <a:schemeClr val="hlink"/>
                </a:solidFill>
                <a:highlight>
                  <a:srgbClr val="FFFFFF"/>
                </a:highlight>
                <a:latin typeface="Arial"/>
                <a:ea typeface="Arial"/>
                <a:cs typeface="Arial"/>
                <a:sym typeface="Arial"/>
                <a:hlinkClick r:id="rId5"/>
              </a:rPr>
              <a:t>King Uriens</a:t>
            </a:r>
            <a:r>
              <a:rPr lang="en" sz="1400">
                <a:solidFill>
                  <a:schemeClr val="dk2"/>
                </a:solidFill>
                <a:highlight>
                  <a:srgbClr val="FFFFFF"/>
                </a:highlight>
                <a:latin typeface="Arial"/>
                <a:ea typeface="Arial"/>
                <a:cs typeface="Arial"/>
                <a:sym typeface="Arial"/>
              </a:rPr>
              <a:t> at Carlisle, King Arthur was overpowered, outside the city walls, by a local knight who spared his life on the condition that he return in a year with the answer to the riddle:</a:t>
            </a:r>
          </a:p>
          <a:p>
            <a:pPr lvl="0" rtl="0" algn="just">
              <a:lnSpc>
                <a:spcPct val="115000"/>
              </a:lnSpc>
              <a:spcBef>
                <a:spcPts val="0"/>
              </a:spcBef>
              <a:buClr>
                <a:schemeClr val="dk2"/>
              </a:buClr>
              <a:buSzPct val="110000"/>
              <a:buFont typeface="Arial"/>
              <a:buNone/>
            </a:pPr>
            <a:r>
              <a:t/>
            </a:r>
            <a:endParaRPr sz="1000">
              <a:solidFill>
                <a:schemeClr val="dk2"/>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t/>
            </a:r>
            <a:endParaRPr/>
          </a:p>
        </p:txBody>
      </p:sp>
      <p:sp>
        <p:nvSpPr>
          <p:cNvPr id="149" name="Shape 149"/>
          <p:cNvSpPr txBox="1"/>
          <p:nvPr>
            <p:ph idx="1" type="body"/>
          </p:nvPr>
        </p:nvSpPr>
        <p:spPr>
          <a:xfrm>
            <a:off x="457200" y="1200150"/>
            <a:ext cx="8229600" cy="3266999"/>
          </a:xfrm>
          <a:prstGeom prst="rect">
            <a:avLst/>
          </a:prstGeom>
        </p:spPr>
        <p:txBody>
          <a:bodyPr anchorCtr="0" anchor="t" bIns="91425" lIns="91425" rIns="91425" tIns="91425">
            <a:noAutofit/>
          </a:bodyPr>
          <a:lstStyle/>
          <a:p>
            <a:pPr lvl="0" rtl="0" algn="ctr">
              <a:lnSpc>
                <a:spcPct val="115000"/>
              </a:lnSpc>
              <a:spcBef>
                <a:spcPts val="0"/>
              </a:spcBef>
              <a:buClr>
                <a:schemeClr val="dk2"/>
              </a:buClr>
              <a:buSzPct val="78571"/>
              <a:buFont typeface="Arial"/>
              <a:buNone/>
            </a:pPr>
            <a:r>
              <a:rPr i="1" lang="en" sz="1400">
                <a:solidFill>
                  <a:schemeClr val="dk2"/>
                </a:solidFill>
                <a:highlight>
                  <a:srgbClr val="FFFFFF"/>
                </a:highlight>
                <a:latin typeface="Arial"/>
                <a:ea typeface="Arial"/>
                <a:cs typeface="Arial"/>
                <a:sym typeface="Arial"/>
              </a:rPr>
              <a:t>What is it that women most desire?</a:t>
            </a:r>
          </a:p>
          <a:p>
            <a:pPr lvl="0" algn="just">
              <a:lnSpc>
                <a:spcPct val="115000"/>
              </a:lnSpc>
              <a:spcBef>
                <a:spcPts val="0"/>
              </a:spcBef>
              <a:buClr>
                <a:schemeClr val="dk2"/>
              </a:buClr>
              <a:buSzPct val="78571"/>
              <a:buFont typeface="Arial"/>
              <a:buNone/>
            </a:pPr>
            <a:r>
              <a:rPr lang="en" sz="1400">
                <a:solidFill>
                  <a:schemeClr val="dk2"/>
                </a:solidFill>
                <a:highlight>
                  <a:srgbClr val="FFFFFF"/>
                </a:highlight>
                <a:latin typeface="Arial"/>
                <a:ea typeface="Arial"/>
                <a:cs typeface="Arial"/>
                <a:sym typeface="Arial"/>
              </a:rPr>
              <a:t>If he did not answer correctly, his life would be forfeit. A year passed, but Arthur was unable to find a satisfactory reply. Solemnly, he travelled to Carlisle once more; but, on the way, he met a hideous old hag sitting by the side of the road. Hearing of the King's plight, she promised an answer to his riddle, if he would find her a husband. King Arthur eagerly agreed, and was immediately told that what all women desire most is their own way! Arthur delivered his message, and returned to court in triumph. However, he now had to find someone willing to marry his saviour, the loathly lady. Gawain eventually stepped forward to save the King's embarrassment, and the two were wed among little celebration. Then came the wedding night, when the old woman revealed that she was, in fact, a beautiful maiden cast under a spell. She could be hideous by day and beautiful at night, or vice versa, the choice was Gawain's. Torn by the selection, Gawain suddenly remembered King Arthur's riddle and told his wife she must have her own way and choose herself. Delighted, the lady declared that Gawain's answer had broken the spell, and from then on she remained beautiful forever.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Tristan</a:t>
            </a:r>
          </a:p>
        </p:txBody>
      </p:sp>
      <p:sp>
        <p:nvSpPr>
          <p:cNvPr id="155" name="Shape 155"/>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lnSpc>
                <a:spcPct val="115000"/>
              </a:lnSpc>
              <a:spcBef>
                <a:spcPts val="0"/>
              </a:spcBef>
              <a:buNone/>
            </a:pPr>
            <a:r>
              <a:rPr lang="en" sz="1800">
                <a:solidFill>
                  <a:srgbClr val="000000"/>
                </a:solidFill>
                <a:latin typeface="Arial"/>
                <a:ea typeface="Arial"/>
                <a:cs typeface="Arial"/>
                <a:sym typeface="Arial"/>
              </a:rPr>
              <a:t>Tristan, or Tristram in Old English, was a contemporary of King Arthur and a Knight of the Round Table. He was the nephew and champion of King Mark of Cornwall and the son of Meliodas, King of Lyoness. Tristan's mother died when he was born, and as a young man he took service with his uncle, Mark.</a:t>
            </a:r>
          </a:p>
          <a:p>
            <a:pPr lvl="0" rtl="0">
              <a:lnSpc>
                <a:spcPct val="115000"/>
              </a:lnSpc>
              <a:spcBef>
                <a:spcPts val="0"/>
              </a:spcBef>
              <a:buNone/>
            </a:pPr>
            <a:r>
              <a:rPr lang="en" sz="1800">
                <a:solidFill>
                  <a:srgbClr val="000000"/>
                </a:solidFill>
                <a:latin typeface="Arial"/>
                <a:ea typeface="Arial"/>
                <a:cs typeface="Arial"/>
                <a:sym typeface="Arial"/>
              </a:rPr>
              <a:t>Tristan became the champion of his uncle after defeating and killing Marhaus of Ireland in a duel. That defeat led to a truce with King Anguish of Ireland and he arranged for his daughter, Iseult to be married to King Mark. It was Tristan who was sent to Ireland to fetch the would be Queen. While in the process of bringing her back to Cornwall, Tristan and Iseult fell helplessly in love with one another.</a:t>
            </a:r>
          </a:p>
          <a:p>
            <a:pPr lv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Brunor</a:t>
            </a:r>
          </a:p>
        </p:txBody>
      </p:sp>
      <p:sp>
        <p:nvSpPr>
          <p:cNvPr id="161" name="Shape 161"/>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spcBef>
                <a:spcPts val="0"/>
              </a:spcBef>
              <a:buClr>
                <a:schemeClr val="dk2"/>
              </a:buClr>
              <a:buSzPct val="61111"/>
              <a:buFont typeface="Arial"/>
              <a:buNone/>
            </a:pPr>
            <a:r>
              <a:rPr lang="en" sz="1800">
                <a:solidFill>
                  <a:schemeClr val="dk2"/>
                </a:solidFill>
                <a:highlight>
                  <a:srgbClr val="FFFFFF"/>
                </a:highlight>
                <a:latin typeface="Arial"/>
                <a:ea typeface="Arial"/>
                <a:cs typeface="Arial"/>
                <a:sym typeface="Arial"/>
              </a:rPr>
              <a:t>Sir Brunor the Black was the son of Sir Brunor Senior the 'Good Knight without Fear,' and brother of Sirs </a:t>
            </a:r>
            <a:r>
              <a:rPr b="1" lang="en" sz="1800" u="sng">
                <a:solidFill>
                  <a:schemeClr val="hlink"/>
                </a:solidFill>
                <a:highlight>
                  <a:srgbClr val="FFFFFF"/>
                </a:highlight>
                <a:latin typeface="Arial"/>
                <a:ea typeface="Arial"/>
                <a:cs typeface="Arial"/>
                <a:sym typeface="Arial"/>
                <a:hlinkClick r:id="rId3"/>
              </a:rPr>
              <a:t>Dinadan</a:t>
            </a:r>
            <a:r>
              <a:rPr lang="en" sz="1800">
                <a:solidFill>
                  <a:schemeClr val="dk2"/>
                </a:solidFill>
                <a:highlight>
                  <a:srgbClr val="FFFFFF"/>
                </a:highlight>
                <a:latin typeface="Arial"/>
                <a:ea typeface="Arial"/>
                <a:cs typeface="Arial"/>
                <a:sym typeface="Arial"/>
              </a:rPr>
              <a:t> and Daniel. The unlucky knight lost much of his family before he arrived at Arthur's Court. His father was murdered and </a:t>
            </a:r>
            <a:r>
              <a:rPr b="1" lang="en" sz="1800" u="sng">
                <a:solidFill>
                  <a:schemeClr val="hlink"/>
                </a:solidFill>
                <a:highlight>
                  <a:srgbClr val="FFFFFF"/>
                </a:highlight>
                <a:latin typeface="Arial"/>
                <a:ea typeface="Arial"/>
                <a:cs typeface="Arial"/>
                <a:sym typeface="Arial"/>
                <a:hlinkClick r:id="rId4"/>
              </a:rPr>
              <a:t>Sir Lancelot</a:t>
            </a:r>
            <a:r>
              <a:rPr lang="en" sz="1800">
                <a:solidFill>
                  <a:schemeClr val="dk2"/>
                </a:solidFill>
                <a:highlight>
                  <a:srgbClr val="FFFFFF"/>
                </a:highlight>
                <a:latin typeface="Arial"/>
                <a:ea typeface="Arial"/>
                <a:cs typeface="Arial"/>
                <a:sym typeface="Arial"/>
              </a:rPr>
              <a:t> slew his brother, Daniel. The Knight of the Lake thus became his sworn enemy, but the two fought to a draw at Castle Dusbergo (possibly Dewsbury in Yorkshire) and seem to have instigated an uneasy truce thereafter. Sir Brunor travelled to </a:t>
            </a:r>
            <a:r>
              <a:rPr b="1" lang="en" sz="1800" u="sng">
                <a:solidFill>
                  <a:schemeClr val="hlink"/>
                </a:solidFill>
                <a:highlight>
                  <a:srgbClr val="FFFFFF"/>
                </a:highlight>
                <a:latin typeface="Arial"/>
                <a:ea typeface="Arial"/>
                <a:cs typeface="Arial"/>
                <a:sym typeface="Arial"/>
                <a:hlinkClick r:id="rId5"/>
              </a:rPr>
              <a:t>Camelot</a:t>
            </a:r>
            <a:r>
              <a:rPr lang="en" sz="1800">
                <a:solidFill>
                  <a:schemeClr val="dk2"/>
                </a:solidFill>
                <a:highlight>
                  <a:srgbClr val="FFFFFF"/>
                </a:highlight>
                <a:latin typeface="Arial"/>
                <a:ea typeface="Arial"/>
                <a:cs typeface="Arial"/>
                <a:sym typeface="Arial"/>
              </a:rPr>
              <a:t> wearing his dead father's coat which he had vowed not to take off until his murder had been avenged. It did not fit Sir Brunor at all and, upon his arrival at the Royal Court, </a:t>
            </a:r>
            <a:r>
              <a:rPr b="1" lang="en" sz="1800" u="sng">
                <a:solidFill>
                  <a:schemeClr val="hlink"/>
                </a:solidFill>
                <a:highlight>
                  <a:srgbClr val="FFFFFF"/>
                </a:highlight>
                <a:latin typeface="Arial"/>
                <a:ea typeface="Arial"/>
                <a:cs typeface="Arial"/>
                <a:sym typeface="Arial"/>
                <a:hlinkClick r:id="rId6"/>
              </a:rPr>
              <a:t>Sir Kay</a:t>
            </a:r>
            <a:r>
              <a:rPr lang="en" sz="1800">
                <a:solidFill>
                  <a:schemeClr val="dk2"/>
                </a:solidFill>
                <a:highlight>
                  <a:srgbClr val="FFFFFF"/>
                </a:highlight>
                <a:latin typeface="Arial"/>
                <a:ea typeface="Arial"/>
                <a:cs typeface="Arial"/>
                <a:sym typeface="Arial"/>
              </a:rPr>
              <a:t> scoffed at him, dubbing him "La Cote Mal Tailliée" - the Knight of the Ill-Fitting Coat.</a:t>
            </a:r>
          </a:p>
          <a:p>
            <a:pPr lvl="0">
              <a:spcBef>
                <a:spcPts val="0"/>
              </a:spcBef>
              <a:buClr>
                <a:schemeClr val="dk2"/>
              </a:buClr>
              <a:buSzPct val="61111"/>
              <a:buFont typeface="Arial"/>
              <a:buNone/>
            </a:pPr>
            <a:r>
              <a:rPr lang="en" sz="1800">
                <a:solidFill>
                  <a:schemeClr val="dk2"/>
                </a:solidFill>
                <a:highlight>
                  <a:srgbClr val="FFFFFF"/>
                </a:highlight>
                <a:latin typeface="Arial"/>
                <a:ea typeface="Arial"/>
                <a:cs typeface="Arial"/>
                <a:sym typeface="Arial"/>
              </a:rPr>
              <a:t>Sir Kay continued his attempts at humiliating the Black Knight by arranging his first joust to be against the King Arthur's jester, </a:t>
            </a:r>
            <a:r>
              <a:rPr b="1" lang="en" sz="1800" u="sng">
                <a:solidFill>
                  <a:schemeClr val="hlink"/>
                </a:solidFill>
                <a:highlight>
                  <a:srgbClr val="FFFFFF"/>
                </a:highlight>
                <a:latin typeface="Arial"/>
                <a:ea typeface="Arial"/>
                <a:cs typeface="Arial"/>
                <a:sym typeface="Arial"/>
                <a:hlinkClick r:id="rId7"/>
              </a:rPr>
              <a:t>Dagonet</a:t>
            </a:r>
            <a:r>
              <a:rPr lang="en" sz="1800">
                <a:solidFill>
                  <a:schemeClr val="dk2"/>
                </a:solidFill>
                <a:highlight>
                  <a:srgbClr val="FFFFFF"/>
                </a:highlight>
                <a:latin typeface="Arial"/>
                <a:ea typeface="Arial"/>
                <a:cs typeface="Arial"/>
                <a:sym typeface="Arial"/>
              </a:rPr>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Hector</a:t>
            </a:r>
          </a:p>
        </p:txBody>
      </p:sp>
      <p:sp>
        <p:nvSpPr>
          <p:cNvPr id="167" name="Shape 167"/>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spcBef>
                <a:spcPts val="0"/>
              </a:spcBef>
              <a:buNone/>
            </a:pPr>
            <a:r>
              <a:rPr b="1" lang="en" sz="1800">
                <a:solidFill>
                  <a:srgbClr val="000000"/>
                </a:solidFill>
                <a:latin typeface="Arial"/>
                <a:ea typeface="Arial"/>
                <a:cs typeface="Arial"/>
                <a:sym typeface="Arial"/>
              </a:rPr>
              <a:t>Sir Ector de Maris</a:t>
            </a:r>
          </a:p>
          <a:p>
            <a:pPr lvl="0" rtl="0">
              <a:spcBef>
                <a:spcPts val="0"/>
              </a:spcBef>
              <a:buNone/>
            </a:pPr>
            <a:r>
              <a:rPr i="1" lang="en" sz="1200">
                <a:solidFill>
                  <a:srgbClr val="000000"/>
                </a:solidFill>
                <a:latin typeface="Arial"/>
                <a:ea typeface="Arial"/>
                <a:cs typeface="Arial"/>
                <a:sym typeface="Arial"/>
              </a:rPr>
              <a:t>Arthurian Literary Character</a:t>
            </a:r>
          </a:p>
          <a:p>
            <a:pPr lvl="0" rtl="0">
              <a:spcBef>
                <a:spcPts val="0"/>
              </a:spcBef>
              <a:buNone/>
            </a:pPr>
            <a:r>
              <a:rPr lang="en" sz="2400">
                <a:solidFill>
                  <a:srgbClr val="000000"/>
                </a:solidFill>
                <a:latin typeface="Arial"/>
                <a:ea typeface="Arial"/>
                <a:cs typeface="Arial"/>
                <a:sym typeface="Arial"/>
              </a:rPr>
              <a:t>Sir Ector de Maris was the illegitimate son of King Ban of Benwick (possibly Guenet in Brittany) by the daughter of Lord Agravadain of Castle de Mares (Fenland Castle). Ector was raised in the Fens by his maternal grandfather until he was old enough to join King Arthur's Court and become a </a:t>
            </a:r>
            <a:r>
              <a:rPr b="1" lang="en" sz="2400" u="sng">
                <a:solidFill>
                  <a:schemeClr val="hlink"/>
                </a:solidFill>
                <a:latin typeface="Arial"/>
                <a:ea typeface="Arial"/>
                <a:cs typeface="Arial"/>
                <a:sym typeface="Arial"/>
                <a:hlinkClick r:id="rId3"/>
              </a:rPr>
              <a:t>Knight</a:t>
            </a:r>
            <a:r>
              <a:rPr lang="en" sz="2400">
                <a:solidFill>
                  <a:srgbClr val="000000"/>
                </a:solidFill>
                <a:latin typeface="Arial"/>
                <a:ea typeface="Arial"/>
                <a:cs typeface="Arial"/>
                <a:sym typeface="Arial"/>
              </a:rPr>
              <a:t> of the </a:t>
            </a:r>
            <a:r>
              <a:rPr b="1" lang="en" sz="2400" u="sng">
                <a:solidFill>
                  <a:schemeClr val="hlink"/>
                </a:solidFill>
                <a:latin typeface="Arial"/>
                <a:ea typeface="Arial"/>
                <a:cs typeface="Arial"/>
                <a:sym typeface="Arial"/>
                <a:hlinkClick r:id="rId4"/>
              </a:rPr>
              <a:t>Round Table</a:t>
            </a:r>
            <a:r>
              <a:rPr lang="en" sz="2400">
                <a:solidFill>
                  <a:srgbClr val="000000"/>
                </a:solidFill>
                <a:latin typeface="Arial"/>
                <a:ea typeface="Arial"/>
                <a:cs typeface="Arial"/>
                <a:sym typeface="Arial"/>
              </a:rPr>
              <a:t>.</a:t>
            </a:r>
          </a:p>
          <a:p>
            <a:pPr lvl="0" rtl="0">
              <a:spcBef>
                <a:spcPts val="0"/>
              </a:spcBef>
              <a:buNone/>
            </a:pPr>
            <a:r>
              <a:rPr lang="en" sz="2400">
                <a:solidFill>
                  <a:srgbClr val="000000"/>
                </a:solidFill>
                <a:latin typeface="Arial"/>
                <a:ea typeface="Arial"/>
                <a:cs typeface="Arial"/>
                <a:sym typeface="Arial"/>
              </a:rPr>
              <a:t>Ector may also refer to Sir Ector, Arthur’s foster father.</a:t>
            </a:r>
          </a:p>
          <a:p>
            <a:pPr lvl="0" rtl="0">
              <a:spcBef>
                <a:spcPts val="0"/>
              </a:spcBef>
              <a:buNone/>
            </a:pPr>
            <a:r>
              <a:t/>
            </a:r>
            <a:endParaRPr sz="1000">
              <a:solidFill>
                <a:srgbClr val="000000"/>
              </a:solidFill>
              <a:latin typeface="Arial"/>
              <a:ea typeface="Arial"/>
              <a:cs typeface="Arial"/>
              <a:sym typeface="Arial"/>
            </a:endParaRPr>
          </a:p>
          <a:p>
            <a:pPr lvl="0" rtl="0">
              <a:spcBef>
                <a:spcPts val="0"/>
              </a:spcBef>
              <a:buNone/>
            </a:pPr>
            <a:r>
              <a:t/>
            </a:r>
            <a:endParaRPr sz="1000">
              <a:solidFill>
                <a:srgbClr val="000000"/>
              </a:solidFill>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Seige Perilous</a:t>
            </a:r>
          </a:p>
        </p:txBody>
      </p:sp>
      <p:sp>
        <p:nvSpPr>
          <p:cNvPr id="173" name="Shape 173"/>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lnSpc>
                <a:spcPct val="152727"/>
              </a:lnSpc>
              <a:spcBef>
                <a:spcPts val="600"/>
              </a:spcBef>
              <a:spcAft>
                <a:spcPts val="600"/>
              </a:spcAft>
              <a:buClr>
                <a:schemeClr val="dk2"/>
              </a:buClr>
              <a:buSzPct val="61111"/>
              <a:buFont typeface="Arial"/>
              <a:buNone/>
            </a:pPr>
            <a:r>
              <a:rPr lang="en" sz="1800">
                <a:solidFill>
                  <a:srgbClr val="252525"/>
                </a:solidFill>
                <a:highlight>
                  <a:srgbClr val="FFFFFF"/>
                </a:highlight>
                <a:latin typeface="Arial"/>
                <a:ea typeface="Arial"/>
                <a:cs typeface="Arial"/>
                <a:sym typeface="Arial"/>
              </a:rPr>
              <a:t>In </a:t>
            </a:r>
            <a:r>
              <a:rPr lang="en" sz="1800">
                <a:solidFill>
                  <a:srgbClr val="0B0080"/>
                </a:solidFill>
                <a:highlight>
                  <a:srgbClr val="FFFFFF"/>
                </a:highlight>
                <a:latin typeface="Arial"/>
                <a:ea typeface="Arial"/>
                <a:cs typeface="Arial"/>
                <a:sym typeface="Arial"/>
                <a:hlinkClick r:id="rId3"/>
              </a:rPr>
              <a:t>Arthurian legend</a:t>
            </a:r>
            <a:r>
              <a:rPr lang="en" sz="1800">
                <a:solidFill>
                  <a:srgbClr val="252525"/>
                </a:solidFill>
                <a:highlight>
                  <a:srgbClr val="FFFFFF"/>
                </a:highlight>
                <a:latin typeface="Arial"/>
                <a:ea typeface="Arial"/>
                <a:cs typeface="Arial"/>
                <a:sym typeface="Arial"/>
              </a:rPr>
              <a:t>, the </a:t>
            </a:r>
            <a:r>
              <a:rPr b="1" lang="en" sz="1800">
                <a:solidFill>
                  <a:srgbClr val="252525"/>
                </a:solidFill>
                <a:highlight>
                  <a:srgbClr val="FFFFFF"/>
                </a:highlight>
                <a:latin typeface="Arial"/>
                <a:ea typeface="Arial"/>
                <a:cs typeface="Arial"/>
                <a:sym typeface="Arial"/>
              </a:rPr>
              <a:t>Siege Perilous</a:t>
            </a:r>
            <a:r>
              <a:rPr lang="en" sz="1800">
                <a:solidFill>
                  <a:srgbClr val="252525"/>
                </a:solidFill>
                <a:highlight>
                  <a:srgbClr val="FFFFFF"/>
                </a:highlight>
                <a:latin typeface="Arial"/>
                <a:ea typeface="Arial"/>
                <a:cs typeface="Arial"/>
                <a:sym typeface="Arial"/>
              </a:rPr>
              <a:t> (also known as </a:t>
            </a:r>
            <a:r>
              <a:rPr b="1" lang="en" sz="1800">
                <a:solidFill>
                  <a:srgbClr val="252525"/>
                </a:solidFill>
                <a:highlight>
                  <a:srgbClr val="FFFFFF"/>
                </a:highlight>
                <a:latin typeface="Arial"/>
                <a:ea typeface="Arial"/>
                <a:cs typeface="Arial"/>
                <a:sym typeface="Arial"/>
              </a:rPr>
              <a:t>The Perilous Seat</a:t>
            </a:r>
            <a:r>
              <a:rPr lang="en" sz="1800">
                <a:solidFill>
                  <a:srgbClr val="252525"/>
                </a:solidFill>
                <a:highlight>
                  <a:srgbClr val="FFFFFF"/>
                </a:highlight>
                <a:latin typeface="Arial"/>
                <a:ea typeface="Arial"/>
                <a:cs typeface="Arial"/>
                <a:sym typeface="Arial"/>
              </a:rPr>
              <a:t>) is a vacant seat at the </a:t>
            </a:r>
            <a:r>
              <a:rPr lang="en" sz="1800">
                <a:solidFill>
                  <a:srgbClr val="0B0080"/>
                </a:solidFill>
                <a:highlight>
                  <a:srgbClr val="FFFFFF"/>
                </a:highlight>
                <a:latin typeface="Arial"/>
                <a:ea typeface="Arial"/>
                <a:cs typeface="Arial"/>
                <a:sym typeface="Arial"/>
                <a:hlinkClick r:id="rId4"/>
              </a:rPr>
              <a:t>Round Table</a:t>
            </a:r>
            <a:r>
              <a:rPr lang="en" sz="1800">
                <a:solidFill>
                  <a:srgbClr val="252525"/>
                </a:solidFill>
                <a:highlight>
                  <a:srgbClr val="FFFFFF"/>
                </a:highlight>
                <a:latin typeface="Arial"/>
                <a:ea typeface="Arial"/>
                <a:cs typeface="Arial"/>
                <a:sym typeface="Arial"/>
              </a:rPr>
              <a:t> reserved by </a:t>
            </a:r>
            <a:r>
              <a:rPr lang="en" sz="1800">
                <a:solidFill>
                  <a:srgbClr val="0B0080"/>
                </a:solidFill>
                <a:highlight>
                  <a:srgbClr val="FFFFFF"/>
                </a:highlight>
                <a:latin typeface="Arial"/>
                <a:ea typeface="Arial"/>
                <a:cs typeface="Arial"/>
                <a:sym typeface="Arial"/>
                <a:hlinkClick r:id="rId5"/>
              </a:rPr>
              <a:t>Merlin</a:t>
            </a:r>
            <a:r>
              <a:rPr lang="en" sz="1800">
                <a:solidFill>
                  <a:srgbClr val="252525"/>
                </a:solidFill>
                <a:highlight>
                  <a:srgbClr val="FFFFFF"/>
                </a:highlight>
                <a:latin typeface="Arial"/>
                <a:ea typeface="Arial"/>
                <a:cs typeface="Arial"/>
                <a:sym typeface="Arial"/>
              </a:rPr>
              <a:t>for the </a:t>
            </a:r>
            <a:r>
              <a:rPr lang="en" sz="1800">
                <a:solidFill>
                  <a:srgbClr val="0B0080"/>
                </a:solidFill>
                <a:highlight>
                  <a:srgbClr val="FFFFFF"/>
                </a:highlight>
                <a:latin typeface="Arial"/>
                <a:ea typeface="Arial"/>
                <a:cs typeface="Arial"/>
                <a:sym typeface="Arial"/>
                <a:hlinkClick r:id="rId6"/>
              </a:rPr>
              <a:t>knight</a:t>
            </a:r>
            <a:r>
              <a:rPr lang="en" sz="1800">
                <a:solidFill>
                  <a:srgbClr val="252525"/>
                </a:solidFill>
                <a:highlight>
                  <a:srgbClr val="FFFFFF"/>
                </a:highlight>
                <a:latin typeface="Arial"/>
                <a:ea typeface="Arial"/>
                <a:cs typeface="Arial"/>
                <a:sym typeface="Arial"/>
              </a:rPr>
              <a:t> who would one day be successful in the quest for the </a:t>
            </a:r>
            <a:r>
              <a:rPr lang="en" sz="1800">
                <a:solidFill>
                  <a:srgbClr val="0B0080"/>
                </a:solidFill>
                <a:highlight>
                  <a:srgbClr val="FFFFFF"/>
                </a:highlight>
                <a:latin typeface="Arial"/>
                <a:ea typeface="Arial"/>
                <a:cs typeface="Arial"/>
                <a:sym typeface="Arial"/>
                <a:hlinkClick r:id="rId7"/>
              </a:rPr>
              <a:t>Holy Grail</a:t>
            </a:r>
            <a:r>
              <a:rPr lang="en" sz="1800">
                <a:solidFill>
                  <a:srgbClr val="252525"/>
                </a:solidFill>
                <a:highlight>
                  <a:srgbClr val="FFFFFF"/>
                </a:highlight>
                <a:latin typeface="Arial"/>
                <a:ea typeface="Arial"/>
                <a:cs typeface="Arial"/>
                <a:sym typeface="Arial"/>
              </a:rPr>
              <a:t>.</a:t>
            </a:r>
            <a:r>
              <a:rPr baseline="30000" lang="en" sz="1800">
                <a:solidFill>
                  <a:srgbClr val="0B0080"/>
                </a:solidFill>
                <a:highlight>
                  <a:srgbClr val="FFFFFF"/>
                </a:highlight>
                <a:latin typeface="Arial"/>
                <a:ea typeface="Arial"/>
                <a:cs typeface="Arial"/>
                <a:sym typeface="Arial"/>
                <a:hlinkClick r:id="rId8"/>
              </a:rPr>
              <a:t>[1]</a:t>
            </a:r>
            <a:r>
              <a:rPr lang="en" sz="1800">
                <a:solidFill>
                  <a:srgbClr val="252525"/>
                </a:solidFill>
                <a:highlight>
                  <a:srgbClr val="FFFFFF"/>
                </a:highlight>
                <a:latin typeface="Arial"/>
                <a:ea typeface="Arial"/>
                <a:cs typeface="Arial"/>
                <a:sym typeface="Arial"/>
              </a:rPr>
              <a:t> This knight is either </a:t>
            </a:r>
            <a:r>
              <a:rPr lang="en" sz="1800">
                <a:solidFill>
                  <a:srgbClr val="0B0080"/>
                </a:solidFill>
                <a:highlight>
                  <a:srgbClr val="FFFFFF"/>
                </a:highlight>
                <a:latin typeface="Arial"/>
                <a:ea typeface="Arial"/>
                <a:cs typeface="Arial"/>
                <a:sym typeface="Arial"/>
                <a:hlinkClick r:id="rId9"/>
              </a:rPr>
              <a:t>Percival</a:t>
            </a:r>
            <a:r>
              <a:rPr lang="en" sz="1800">
                <a:solidFill>
                  <a:srgbClr val="252525"/>
                </a:solidFill>
                <a:highlight>
                  <a:srgbClr val="FFFFFF"/>
                </a:highlight>
                <a:latin typeface="Arial"/>
                <a:ea typeface="Arial"/>
                <a:cs typeface="Arial"/>
                <a:sym typeface="Arial"/>
              </a:rPr>
              <a:t> or Sir </a:t>
            </a:r>
            <a:r>
              <a:rPr lang="en" sz="1800">
                <a:solidFill>
                  <a:srgbClr val="0B0080"/>
                </a:solidFill>
                <a:highlight>
                  <a:srgbClr val="FFFFFF"/>
                </a:highlight>
                <a:latin typeface="Arial"/>
                <a:ea typeface="Arial"/>
                <a:cs typeface="Arial"/>
                <a:sym typeface="Arial"/>
                <a:hlinkClick r:id="rId10"/>
              </a:rPr>
              <a:t>Galahad</a:t>
            </a:r>
            <a:r>
              <a:rPr lang="en" sz="1800">
                <a:solidFill>
                  <a:srgbClr val="252525"/>
                </a:solidFill>
                <a:highlight>
                  <a:srgbClr val="FFFFFF"/>
                </a:highlight>
                <a:latin typeface="Arial"/>
                <a:ea typeface="Arial"/>
                <a:cs typeface="Arial"/>
                <a:sym typeface="Arial"/>
              </a:rPr>
              <a:t>, depending on the version of the story. The Siege Perilous is so strictly reserved that it is fatal to anyone else who sits in it.</a:t>
            </a:r>
          </a:p>
          <a:p>
            <a:pPr lvl="0" rtl="0">
              <a:lnSpc>
                <a:spcPct val="115000"/>
              </a:lnSpc>
              <a:spcBef>
                <a:spcPts val="0"/>
              </a:spcBef>
              <a:buClr>
                <a:schemeClr val="dk2"/>
              </a:buClr>
              <a:buSzPct val="100000"/>
              <a:buFont typeface="Arial"/>
              <a:buNone/>
            </a:pPr>
            <a:r>
              <a:t/>
            </a:r>
            <a:endParaRPr sz="1100">
              <a:solidFill>
                <a:srgbClr val="252525"/>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The Round Table</a:t>
            </a:r>
          </a:p>
        </p:txBody>
      </p:sp>
      <p:sp>
        <p:nvSpPr>
          <p:cNvPr id="76" name="Shape 76"/>
          <p:cNvSpPr txBox="1"/>
          <p:nvPr>
            <p:ph idx="1" type="body"/>
          </p:nvPr>
        </p:nvSpPr>
        <p:spPr>
          <a:xfrm>
            <a:off x="457200" y="1158350"/>
            <a:ext cx="8229600" cy="3266999"/>
          </a:xfrm>
          <a:prstGeom prst="rect">
            <a:avLst/>
          </a:prstGeom>
        </p:spPr>
        <p:txBody>
          <a:bodyPr anchorCtr="0" anchor="t" bIns="91425" lIns="91425" rIns="91425" tIns="91425">
            <a:noAutofit/>
          </a:bodyPr>
          <a:lstStyle/>
          <a:p>
            <a:pPr lvl="0" rtl="0">
              <a:spcBef>
                <a:spcPts val="0"/>
              </a:spcBef>
              <a:buNone/>
            </a:pPr>
            <a:r>
              <a:rPr lang="en" sz="3000"/>
              <a:t>The Round Table, created by French writers originally sat 13, one seat each to symbolize Jesus and the 12 disciples. Each seat was called a </a:t>
            </a:r>
            <a:r>
              <a:rPr i="1" lang="en" sz="3000"/>
              <a:t>siege</a:t>
            </a:r>
            <a:r>
              <a:rPr lang="en" sz="3000"/>
              <a:t>.  One siege, Siege Perilous was</a:t>
            </a:r>
          </a:p>
          <a:p>
            <a:pPr lvl="0">
              <a:spcBef>
                <a:spcPts val="0"/>
              </a:spcBef>
              <a:buNone/>
            </a:pPr>
            <a:r>
              <a:rPr lang="en" sz="3000"/>
              <a:t>left empty to symbolize Judas’ betrayal, but would be filled by the knight who would find the Holy Grail.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idx="1" type="body"/>
          </p:nvPr>
        </p:nvSpPr>
        <p:spPr>
          <a:xfrm>
            <a:off x="1792288" y="4025503"/>
            <a:ext cx="5486399" cy="471899"/>
          </a:xfrm>
          <a:prstGeom prst="rect">
            <a:avLst/>
          </a:prstGeom>
        </p:spPr>
        <p:txBody>
          <a:bodyPr anchorCtr="0" anchor="t" bIns="91425" lIns="91425" rIns="91425" tIns="91425">
            <a:noAutofit/>
          </a:bodyPr>
          <a:lstStyle/>
          <a:p>
            <a:pPr lvl="0">
              <a:spcBef>
                <a:spcPts val="0"/>
              </a:spcBef>
              <a:buNone/>
            </a:pPr>
            <a:r>
              <a:t/>
            </a:r>
            <a:endParaRPr/>
          </a:p>
        </p:txBody>
      </p:sp>
      <p:pic>
        <p:nvPicPr>
          <p:cNvPr id="82" name="Shape 82"/>
          <p:cNvPicPr preferRelativeResize="0"/>
          <p:nvPr/>
        </p:nvPicPr>
        <p:blipFill>
          <a:blip r:embed="rId3">
            <a:alphaModFix/>
          </a:blip>
          <a:stretch>
            <a:fillRect/>
          </a:stretch>
        </p:blipFill>
        <p:spPr>
          <a:xfrm>
            <a:off x="160575" y="725225"/>
            <a:ext cx="3966645" cy="2953425"/>
          </a:xfrm>
          <a:prstGeom prst="rect">
            <a:avLst/>
          </a:prstGeom>
          <a:noFill/>
          <a:ln>
            <a:noFill/>
          </a:ln>
        </p:spPr>
      </p:pic>
      <p:pic>
        <p:nvPicPr>
          <p:cNvPr id="83" name="Shape 83"/>
          <p:cNvPicPr preferRelativeResize="0"/>
          <p:nvPr/>
        </p:nvPicPr>
        <p:blipFill>
          <a:blip r:embed="rId4">
            <a:alphaModFix/>
          </a:blip>
          <a:stretch>
            <a:fillRect/>
          </a:stretch>
        </p:blipFill>
        <p:spPr>
          <a:xfrm>
            <a:off x="4978400" y="725225"/>
            <a:ext cx="2953424" cy="29534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idx="1" type="body"/>
          </p:nvPr>
        </p:nvSpPr>
        <p:spPr>
          <a:xfrm>
            <a:off x="540850" y="1158325"/>
            <a:ext cx="8229600" cy="3266999"/>
          </a:xfrm>
          <a:prstGeom prst="rect">
            <a:avLst/>
          </a:prstGeom>
          <a:solidFill>
            <a:srgbClr val="EA9999"/>
          </a:solidFill>
        </p:spPr>
        <p:txBody>
          <a:bodyPr anchorCtr="0" anchor="t" bIns="91425" lIns="91425" rIns="91425" tIns="91425">
            <a:noAutofit/>
          </a:bodyPr>
          <a:lstStyle/>
          <a:p>
            <a:pPr lvl="0">
              <a:spcBef>
                <a:spcPts val="0"/>
              </a:spcBef>
              <a:buNone/>
            </a:pPr>
            <a:r>
              <a:rPr lang="en"/>
              <a:t>Launcelot du Lac-</a:t>
            </a:r>
            <a:r>
              <a:rPr lang="en" sz="1100">
                <a:solidFill>
                  <a:schemeClr val="dk2"/>
                </a:solidFill>
                <a:latin typeface="Arial"/>
                <a:ea typeface="Arial"/>
                <a:cs typeface="Arial"/>
                <a:sym typeface="Arial"/>
              </a:rPr>
              <a:t>L</a:t>
            </a:r>
            <a:r>
              <a:rPr lang="en" sz="2200">
                <a:solidFill>
                  <a:schemeClr val="dk2"/>
                </a:solidFill>
                <a:latin typeface="Arial"/>
                <a:ea typeface="Arial"/>
                <a:cs typeface="Arial"/>
                <a:sym typeface="Arial"/>
              </a:rPr>
              <a:t>ancelot is entirely the creation of </a:t>
            </a:r>
            <a:r>
              <a:rPr lang="en" sz="2200" u="sng">
                <a:solidFill>
                  <a:schemeClr val="hlink"/>
                </a:solidFill>
                <a:latin typeface="Arial"/>
                <a:ea typeface="Arial"/>
                <a:cs typeface="Arial"/>
                <a:sym typeface="Arial"/>
                <a:hlinkClick r:id="rId3"/>
              </a:rPr>
              <a:t>Chretien de Troyes</a:t>
            </a:r>
            <a:r>
              <a:rPr lang="en" sz="2200">
                <a:solidFill>
                  <a:schemeClr val="dk2"/>
                </a:solidFill>
                <a:latin typeface="Arial"/>
                <a:ea typeface="Arial"/>
                <a:cs typeface="Arial"/>
                <a:sym typeface="Arial"/>
              </a:rPr>
              <a:t> and does not appear in the earlier chronicles of King Arthur. Lancelot first appears in Chretien de Troyes' work "The Knight of the Cart", written in the late 1100s.  Lancelot is the knight who is most skilled in arms and chivalry of all the knights in Camelot. He becomes the king's champion, fighting challenges and undertaking quests in the king's name. Eventually he becomes the adulterous lover of Queen Guinevere, and it is this relationship that causes Arthur's Camelot to finally end.</a:t>
            </a:r>
          </a:p>
        </p:txBody>
      </p:sp>
      <p:sp>
        <p:nvSpPr>
          <p:cNvPr id="89" name="Shape 89"/>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Lancelot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Percival</a:t>
            </a:r>
          </a:p>
        </p:txBody>
      </p:sp>
      <p:sp>
        <p:nvSpPr>
          <p:cNvPr id="95" name="Shape 95"/>
          <p:cNvSpPr txBox="1"/>
          <p:nvPr>
            <p:ph idx="1" type="body"/>
          </p:nvPr>
        </p:nvSpPr>
        <p:spPr>
          <a:xfrm>
            <a:off x="457200" y="1200150"/>
            <a:ext cx="8229600" cy="3266999"/>
          </a:xfrm>
          <a:prstGeom prst="rect">
            <a:avLst/>
          </a:prstGeom>
          <a:solidFill>
            <a:srgbClr val="EA9999"/>
          </a:solidFill>
        </p:spPr>
        <p:txBody>
          <a:bodyPr anchorCtr="0" anchor="t" bIns="91425" lIns="91425" rIns="91425" tIns="91425">
            <a:noAutofit/>
          </a:bodyPr>
          <a:lstStyle/>
          <a:p>
            <a:pPr lvl="0" rtl="0">
              <a:lnSpc>
                <a:spcPct val="115000"/>
              </a:lnSpc>
              <a:spcBef>
                <a:spcPts val="0"/>
              </a:spcBef>
              <a:buNone/>
            </a:pPr>
            <a:r>
              <a:rPr lang="en" sz="2200">
                <a:solidFill>
                  <a:srgbClr val="333333"/>
                </a:solidFill>
                <a:latin typeface="Arial"/>
                <a:ea typeface="Arial"/>
                <a:cs typeface="Arial"/>
                <a:sym typeface="Arial"/>
              </a:rPr>
              <a:t>Son of King Pellinore (Uriens?) and Arthur’s sister (Morgana?) (one version).</a:t>
            </a:r>
          </a:p>
          <a:p>
            <a:pPr lvl="0" rtl="0">
              <a:lnSpc>
                <a:spcPct val="115000"/>
              </a:lnSpc>
              <a:spcBef>
                <a:spcPts val="0"/>
              </a:spcBef>
              <a:buNone/>
            </a:pPr>
            <a:r>
              <a:rPr lang="en" sz="2200">
                <a:solidFill>
                  <a:srgbClr val="333333"/>
                </a:solidFill>
                <a:latin typeface="Arial"/>
                <a:ea typeface="Arial"/>
                <a:cs typeface="Arial"/>
                <a:sym typeface="Arial"/>
              </a:rPr>
              <a:t>Percivale was raised by his mother in ignorance of arms and courtesy(one version). Percivale's natural prowess, however, led him to Arthur's court where he immediately set off in pursuit of a knight who had offended Guinevere.</a:t>
            </a:r>
            <a:r>
              <a:rPr lang="en" sz="2200">
                <a:solidFill>
                  <a:srgbClr val="333333"/>
                </a:solidFill>
                <a:highlight>
                  <a:srgbClr val="FFFFFF"/>
                </a:highlight>
                <a:latin typeface="Arial"/>
                <a:ea typeface="Arial"/>
                <a:cs typeface="Arial"/>
                <a:sym typeface="Arial"/>
              </a:rPr>
              <a:t>Percivale is one of three Grail knights in Sir Thomas Malory's Le Morte d'Arthur, the others being Galahad and Bors. </a:t>
            </a: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Degore</a:t>
            </a:r>
          </a:p>
        </p:txBody>
      </p:sp>
      <p:sp>
        <p:nvSpPr>
          <p:cNvPr id="101" name="Shape 101"/>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spcBef>
                <a:spcPts val="0"/>
              </a:spcBef>
              <a:buNone/>
            </a:pPr>
            <a:r>
              <a:rPr b="1" lang="en" sz="1800">
                <a:solidFill>
                  <a:srgbClr val="000000"/>
                </a:solidFill>
                <a:latin typeface="Arial"/>
                <a:ea typeface="Arial"/>
                <a:cs typeface="Arial"/>
                <a:sym typeface="Arial"/>
              </a:rPr>
              <a:t>Sir Uriens, </a:t>
            </a:r>
            <a:r>
              <a:rPr b="1" i="1" lang="en" sz="1800">
                <a:solidFill>
                  <a:srgbClr val="000000"/>
                </a:solidFill>
                <a:latin typeface="Arial"/>
                <a:ea typeface="Arial"/>
                <a:cs typeface="Arial"/>
                <a:sym typeface="Arial"/>
              </a:rPr>
              <a:t>King of Gore</a:t>
            </a:r>
          </a:p>
          <a:p>
            <a:pPr lvl="0" rtl="0">
              <a:spcBef>
                <a:spcPts val="0"/>
              </a:spcBef>
              <a:buNone/>
            </a:pPr>
            <a:r>
              <a:rPr i="1" lang="en" sz="1200">
                <a:solidFill>
                  <a:srgbClr val="000000"/>
                </a:solidFill>
                <a:latin typeface="Arial"/>
                <a:ea typeface="Arial"/>
                <a:cs typeface="Arial"/>
                <a:sym typeface="Arial"/>
              </a:rPr>
              <a:t>Arthurian Literary Character</a:t>
            </a:r>
          </a:p>
          <a:p>
            <a:pPr lvl="0" rtl="0">
              <a:spcBef>
                <a:spcPts val="0"/>
              </a:spcBef>
              <a:buNone/>
            </a:pPr>
            <a:r>
              <a:rPr lang="en" sz="2400">
                <a:solidFill>
                  <a:srgbClr val="000000"/>
                </a:solidFill>
                <a:latin typeface="Arial"/>
                <a:ea typeface="Arial"/>
                <a:cs typeface="Arial"/>
                <a:sym typeface="Arial"/>
              </a:rPr>
              <a:t>Uriens was the husband of </a:t>
            </a:r>
            <a:r>
              <a:rPr b="1" lang="en" sz="2400" u="sng">
                <a:solidFill>
                  <a:schemeClr val="hlink"/>
                </a:solidFill>
                <a:latin typeface="Arial"/>
                <a:ea typeface="Arial"/>
                <a:cs typeface="Arial"/>
                <a:sym typeface="Arial"/>
                <a:hlinkClick r:id="rId3"/>
              </a:rPr>
              <a:t>Queen Igraine</a:t>
            </a:r>
            <a:r>
              <a:rPr lang="en" sz="2400">
                <a:solidFill>
                  <a:srgbClr val="000000"/>
                </a:solidFill>
                <a:latin typeface="Arial"/>
                <a:ea typeface="Arial"/>
                <a:cs typeface="Arial"/>
                <a:sym typeface="Arial"/>
              </a:rPr>
              <a:t>’s daughter, </a:t>
            </a:r>
            <a:r>
              <a:rPr b="1" lang="en" sz="2400" u="sng">
                <a:solidFill>
                  <a:schemeClr val="hlink"/>
                </a:solidFill>
                <a:latin typeface="Arial"/>
                <a:ea typeface="Arial"/>
                <a:cs typeface="Arial"/>
                <a:sym typeface="Arial"/>
                <a:hlinkClick r:id="rId4"/>
              </a:rPr>
              <a:t>Morgan Le Fay</a:t>
            </a:r>
            <a:r>
              <a:rPr lang="en" sz="2400">
                <a:solidFill>
                  <a:srgbClr val="000000"/>
                </a:solidFill>
                <a:latin typeface="Arial"/>
                <a:ea typeface="Arial"/>
                <a:cs typeface="Arial"/>
                <a:sym typeface="Arial"/>
              </a:rPr>
              <a:t>. When the young King Arthur came to the throne, he was one of the initiators of the rebel alliance who refused to accept him. He fought in the Battle of Bedegraine and afterwards played host his fellow rebels in his city of Sorhaute (possibly Sedbergh). </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Bevidere</a:t>
            </a:r>
          </a:p>
        </p:txBody>
      </p:sp>
      <p:sp>
        <p:nvSpPr>
          <p:cNvPr id="107" name="Shape 107"/>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spcBef>
                <a:spcPts val="0"/>
              </a:spcBef>
              <a:buClr>
                <a:schemeClr val="dk2"/>
              </a:buClr>
              <a:buSzPct val="55000"/>
              <a:buFont typeface="Arial"/>
              <a:buNone/>
            </a:pPr>
            <a:r>
              <a:rPr lang="en" sz="2000">
                <a:solidFill>
                  <a:srgbClr val="333333"/>
                </a:solidFill>
                <a:highlight>
                  <a:srgbClr val="FFFFFF"/>
                </a:highlight>
                <a:latin typeface="Arial"/>
                <a:ea typeface="Arial"/>
                <a:cs typeface="Arial"/>
                <a:sym typeface="Arial"/>
              </a:rPr>
              <a:t>Sir Bedivere was a trusty supporter of King Arthur from the beginning of his reign, and one of the first knights to join the fellowship of the Round Table. He helped Arthur fight the Giant of Mont St. Michel, and later he was made Duke of Neustria.</a:t>
            </a:r>
          </a:p>
          <a:p>
            <a:pPr lvl="0" rtl="0">
              <a:spcBef>
                <a:spcPts val="0"/>
              </a:spcBef>
              <a:buClr>
                <a:schemeClr val="dk2"/>
              </a:buClr>
              <a:buSzPct val="55000"/>
              <a:buFont typeface="Arial"/>
              <a:buNone/>
            </a:pPr>
            <a:r>
              <a:rPr lang="en" sz="2000">
                <a:solidFill>
                  <a:srgbClr val="333333"/>
                </a:solidFill>
                <a:highlight>
                  <a:srgbClr val="FFFFFF"/>
                </a:highlight>
                <a:latin typeface="Arial"/>
                <a:ea typeface="Arial"/>
                <a:cs typeface="Arial"/>
                <a:sym typeface="Arial"/>
              </a:rPr>
              <a:t>Bedivere was present at the Last Battle, the fateful Battle of Camlan. He and Arthur alone survived the battle, and he was given the command by Arthur to throw Excalibur back into the Lake. After lying twice to Arthur, he finally tossed the precious sword out into the lake, and the hand of the Lady of the Lake came up and retrieved the sword to its watery home.</a:t>
            </a:r>
          </a:p>
          <a:p>
            <a:pPr lvl="0">
              <a:spcBef>
                <a:spcPts val="0"/>
              </a:spcBef>
              <a:buNone/>
            </a:pPr>
            <a:r>
              <a:t/>
            </a:r>
            <a:endParaRPr sz="1800">
              <a:solidFill>
                <a:srgbClr val="333333"/>
              </a:solidFill>
              <a:highlight>
                <a:srgbClr val="FFFFFF"/>
              </a:highlight>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Kay</a:t>
            </a:r>
          </a:p>
        </p:txBody>
      </p:sp>
      <p:sp>
        <p:nvSpPr>
          <p:cNvPr id="113" name="Shape 113"/>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lgn="ctr">
              <a:lnSpc>
                <a:spcPct val="115000"/>
              </a:lnSpc>
              <a:spcBef>
                <a:spcPts val="0"/>
              </a:spcBef>
              <a:buNone/>
            </a:pPr>
            <a:r>
              <a:rPr lang="en" sz="1400">
                <a:solidFill>
                  <a:srgbClr val="000000"/>
                </a:solidFill>
              </a:rPr>
              <a:t>Sir Kay</a:t>
            </a:r>
          </a:p>
          <a:p>
            <a:pPr lvl="0" rtl="0">
              <a:lnSpc>
                <a:spcPct val="115000"/>
              </a:lnSpc>
              <a:spcBef>
                <a:spcPts val="0"/>
              </a:spcBef>
              <a:buNone/>
            </a:pPr>
            <a:r>
              <a:rPr lang="en" sz="2000">
                <a:solidFill>
                  <a:srgbClr val="000000"/>
                </a:solidFill>
                <a:latin typeface="Arial"/>
                <a:ea typeface="Arial"/>
                <a:cs typeface="Arial"/>
                <a:sym typeface="Arial"/>
              </a:rPr>
              <a:t>Sir Kay was the son of Ector (Ectorious) and the foster brother of King Arthur. History records Kay (Cai in Welsh) as being a very tall man, as shown by his epithet, the Tall. He appears in </a:t>
            </a:r>
            <a:r>
              <a:rPr i="1" lang="en" sz="2000">
                <a:solidFill>
                  <a:srgbClr val="000000"/>
                </a:solidFill>
                <a:latin typeface="Arial"/>
                <a:ea typeface="Arial"/>
                <a:cs typeface="Arial"/>
                <a:sym typeface="Arial"/>
              </a:rPr>
              <a:t>the Mabinogion</a:t>
            </a:r>
            <a:r>
              <a:rPr lang="en" sz="2000">
                <a:solidFill>
                  <a:srgbClr val="000000"/>
                </a:solidFill>
                <a:latin typeface="Arial"/>
                <a:ea typeface="Arial"/>
                <a:cs typeface="Arial"/>
                <a:sym typeface="Arial"/>
              </a:rPr>
              <a:t> tale of "</a:t>
            </a:r>
            <a:r>
              <a:rPr i="1" lang="en" sz="2000">
                <a:solidFill>
                  <a:srgbClr val="000000"/>
                </a:solidFill>
                <a:latin typeface="Arial"/>
                <a:ea typeface="Arial"/>
                <a:cs typeface="Arial"/>
                <a:sym typeface="Arial"/>
              </a:rPr>
              <a:t>Culhwch and Olwen</a:t>
            </a:r>
            <a:r>
              <a:rPr lang="en" sz="2000">
                <a:solidFill>
                  <a:srgbClr val="000000"/>
                </a:solidFill>
                <a:latin typeface="Arial"/>
                <a:ea typeface="Arial"/>
                <a:cs typeface="Arial"/>
                <a:sym typeface="Arial"/>
              </a:rPr>
              <a:t>" as the foremost warrior at the Court of the King Arthur, and apparently had mystical powers and was called one of the "Three Enchanter Knights of Britain" f</a:t>
            </a:r>
            <a:r>
              <a:rPr lang="en" sz="2000">
                <a:solidFill>
                  <a:srgbClr val="000000"/>
                </a:solidFill>
                <a:highlight>
                  <a:srgbClr val="FFFFFF"/>
                </a:highlight>
                <a:latin typeface="Arial"/>
                <a:ea typeface="Arial"/>
                <a:cs typeface="Arial"/>
                <a:sym typeface="Arial"/>
              </a:rPr>
              <a:t>Sir Kay at times had a volatile and cruel nature, but he was Arthur's senechal and one of his most faithful companions.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lang="en"/>
              <a:t>Sir Galahad</a:t>
            </a:r>
          </a:p>
        </p:txBody>
      </p:sp>
      <p:sp>
        <p:nvSpPr>
          <p:cNvPr id="119" name="Shape 119"/>
          <p:cNvSpPr txBox="1"/>
          <p:nvPr>
            <p:ph idx="1" type="body"/>
          </p:nvPr>
        </p:nvSpPr>
        <p:spPr>
          <a:xfrm>
            <a:off x="457200" y="1200150"/>
            <a:ext cx="8229600" cy="3266999"/>
          </a:xfrm>
          <a:prstGeom prst="rect">
            <a:avLst/>
          </a:prstGeom>
          <a:solidFill>
            <a:srgbClr val="E06666"/>
          </a:solidFill>
        </p:spPr>
        <p:txBody>
          <a:bodyPr anchorCtr="0" anchor="t" bIns="91425" lIns="91425" rIns="91425" tIns="91425">
            <a:noAutofit/>
          </a:bodyPr>
          <a:lstStyle/>
          <a:p>
            <a:pPr lvl="0" rtl="0">
              <a:spcBef>
                <a:spcPts val="0"/>
              </a:spcBef>
              <a:buNone/>
            </a:pPr>
            <a:r>
              <a:rPr lang="en" sz="2200">
                <a:solidFill>
                  <a:schemeClr val="dk2"/>
                </a:solidFill>
                <a:latin typeface="Arial"/>
                <a:ea typeface="Arial"/>
                <a:cs typeface="Arial"/>
                <a:sym typeface="Arial"/>
              </a:rPr>
              <a:t>S</a:t>
            </a:r>
            <a:r>
              <a:rPr lang="en" sz="2400">
                <a:solidFill>
                  <a:schemeClr val="dk2"/>
                </a:solidFill>
                <a:latin typeface="Arial"/>
                <a:ea typeface="Arial"/>
                <a:cs typeface="Arial"/>
                <a:sym typeface="Arial"/>
              </a:rPr>
              <a:t>ir Galahad is the illegitimate son Lancelot and </a:t>
            </a:r>
            <a:r>
              <a:rPr lang="en" sz="2400" u="sng">
                <a:solidFill>
                  <a:schemeClr val="hlink"/>
                </a:solidFill>
                <a:latin typeface="Arial"/>
                <a:ea typeface="Arial"/>
                <a:cs typeface="Arial"/>
                <a:sym typeface="Arial"/>
                <a:hlinkClick r:id="rId3"/>
              </a:rPr>
              <a:t>Elaine of Astolat </a:t>
            </a:r>
            <a:r>
              <a:rPr lang="en" sz="2400">
                <a:solidFill>
                  <a:schemeClr val="dk2"/>
                </a:solidFill>
                <a:latin typeface="Arial"/>
                <a:ea typeface="Arial"/>
                <a:cs typeface="Arial"/>
                <a:sym typeface="Arial"/>
              </a:rPr>
              <a:t>(the daughter of King Pelles). Galahad is to see the Holy Grail and fulfill the Grail Quest; while Lancelot himself only saw a blurred vision and died knowing that his own sins had resulted in him to be unable to see the grail. Elaine meanwhile dies of grief as Lancelot does not return her love.</a:t>
            </a:r>
          </a:p>
          <a:p>
            <a:pPr lvl="0" rtl="0" algn="ctr">
              <a:lnSpc>
                <a:spcPct val="115000"/>
              </a:lnSpc>
              <a:spcBef>
                <a:spcPts val="0"/>
              </a:spcBef>
              <a:buNone/>
            </a:pPr>
            <a:r>
              <a:t/>
            </a:r>
            <a:endParaRPr sz="1400">
              <a:solidFill>
                <a:srgbClr val="7E0B0B"/>
              </a:solidFill>
            </a:endParaRPr>
          </a:p>
          <a:p>
            <a:pPr lvl="0">
              <a:spcBef>
                <a:spcPts val="0"/>
              </a:spcBef>
              <a:buNone/>
            </a:pPr>
            <a:r>
              <a:t/>
            </a:r>
            <a:endParaRPr sz="1800">
              <a:solidFill>
                <a:schemeClr val="dk2"/>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