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9.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6"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47" name="Shape 4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9" name="Shape 10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5" name="Shape 11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9" name="Shape 119"/>
        <p:cNvGrpSpPr/>
        <p:nvPr/>
      </p:nvGrpSpPr>
      <p:grpSpPr>
        <a:xfrm>
          <a:off y="0" x="0"/>
          <a:ext cy="0" cx="0"/>
          <a:chOff y="0" x="0"/>
          <a:chExt cy="0" cx="0"/>
        </a:xfrm>
      </p:grpSpPr>
      <p:sp>
        <p:nvSpPr>
          <p:cNvPr id="120" name="Shape 12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1" name="Shape 12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7" name="Shape 1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1" name="Shape 131"/>
        <p:cNvGrpSpPr/>
        <p:nvPr/>
      </p:nvGrpSpPr>
      <p:grpSpPr>
        <a:xfrm>
          <a:off y="0" x="0"/>
          <a:ext cy="0" cx="0"/>
          <a:chOff y="0" x="0"/>
          <a:chExt cy="0" cx="0"/>
        </a:xfrm>
      </p:grpSpPr>
      <p:sp>
        <p:nvSpPr>
          <p:cNvPr id="132" name="Shape 13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3" name="Shape 1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1" name="Shape 14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6" name="Shape 146"/>
        <p:cNvGrpSpPr/>
        <p:nvPr/>
      </p:nvGrpSpPr>
      <p:grpSpPr>
        <a:xfrm>
          <a:off y="0" x="0"/>
          <a:ext cy="0" cx="0"/>
          <a:chOff y="0" x="0"/>
          <a:chExt cy="0" cx="0"/>
        </a:xfrm>
      </p:grpSpPr>
      <p:sp>
        <p:nvSpPr>
          <p:cNvPr id="147" name="Shape 14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8" name="Shape 14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4" name="Shape 15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0" name="Shape 1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4" name="Shape 164"/>
        <p:cNvGrpSpPr/>
        <p:nvPr/>
      </p:nvGrpSpPr>
      <p:grpSpPr>
        <a:xfrm>
          <a:off y="0" x="0"/>
          <a:ext cy="0" cx="0"/>
          <a:chOff y="0" x="0"/>
          <a:chExt cy="0" cx="0"/>
        </a:xfrm>
      </p:grpSpPr>
      <p:sp>
        <p:nvSpPr>
          <p:cNvPr id="165" name="Shape 16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6" name="Shape 16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1" name="Shape 171"/>
        <p:cNvGrpSpPr/>
        <p:nvPr/>
      </p:nvGrpSpPr>
      <p:grpSpPr>
        <a:xfrm>
          <a:off y="0" x="0"/>
          <a:ext cy="0" cx="0"/>
          <a:chOff y="0" x="0"/>
          <a:chExt cy="0" cx="0"/>
        </a:xfrm>
      </p:grpSpPr>
      <p:sp>
        <p:nvSpPr>
          <p:cNvPr id="172" name="Shape 17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3" name="Shape 17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9" name="Shape 17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6" name="Shape 1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2" name="Shape 1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9" name="Shape 5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5" name="Shape 6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7" name="Shape 7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3" name="Shape 8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89" name="Shape 8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p:nvPr/>
        </p:nvSpPr>
        <p:spPr>
          <a:xfrm>
            <a:off y="311039" x="372035"/>
            <a:ext cy="4440899" cx="8399999"/>
          </a:xfrm>
          <a:prstGeom prst="roundRect">
            <a:avLst>
              <a:gd fmla="val 3653" name="adj"/>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a:off y="4904401" x="372035"/>
            <a:ext cy="1206600" cx="8399999"/>
          </a:xfrm>
          <a:prstGeom prst="roundRect">
            <a:avLst>
              <a:gd fmla="val 15243" name="adj"/>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11" name="Shape 11"/>
          <p:cNvSpPr txBox="1"/>
          <p:nvPr>
            <p:ph type="ctrTitle"/>
          </p:nvPr>
        </p:nvSpPr>
        <p:spPr>
          <a:xfrm>
            <a:off y="630810" x="685800"/>
            <a:ext cy="3789300" cx="7772400"/>
          </a:xfrm>
          <a:prstGeom prst="rect">
            <a:avLst/>
          </a:prstGeom>
        </p:spPr>
        <p:txBody>
          <a:bodyPr bIns="91425" rIns="91425" lIns="91425" tIns="91425" anchor="b" anchorCtr="0"/>
          <a:lstStyle>
            <a:lvl1pPr rtl="0">
              <a:spcBef>
                <a:spcPts val="0"/>
              </a:spcBef>
              <a:buSzPct val="100000"/>
              <a:defRPr sz="7200"/>
            </a:lvl1pPr>
            <a:lvl2pPr rtl="0">
              <a:spcBef>
                <a:spcPts val="0"/>
              </a:spcBef>
              <a:buSzPct val="100000"/>
              <a:defRPr sz="7200"/>
            </a:lvl2pPr>
            <a:lvl3pPr rtl="0">
              <a:spcBef>
                <a:spcPts val="0"/>
              </a:spcBef>
              <a:buSzPct val="100000"/>
              <a:defRPr sz="7200"/>
            </a:lvl3pPr>
            <a:lvl4pPr rtl="0">
              <a:spcBef>
                <a:spcPts val="0"/>
              </a:spcBef>
              <a:buSzPct val="100000"/>
              <a:defRPr sz="7200"/>
            </a:lvl4pPr>
            <a:lvl5pPr rtl="0">
              <a:spcBef>
                <a:spcPts val="0"/>
              </a:spcBef>
              <a:buSzPct val="100000"/>
              <a:defRPr sz="7200"/>
            </a:lvl5pPr>
            <a:lvl6pPr rtl="0">
              <a:spcBef>
                <a:spcPts val="0"/>
              </a:spcBef>
              <a:buSzPct val="100000"/>
              <a:defRPr sz="7200"/>
            </a:lvl6pPr>
            <a:lvl7pPr rtl="0">
              <a:spcBef>
                <a:spcPts val="0"/>
              </a:spcBef>
              <a:buSzPct val="100000"/>
              <a:defRPr sz="7200"/>
            </a:lvl7pPr>
            <a:lvl8pPr rtl="0">
              <a:spcBef>
                <a:spcPts val="0"/>
              </a:spcBef>
              <a:buSzPct val="100000"/>
              <a:defRPr sz="7200"/>
            </a:lvl8pPr>
            <a:lvl9pPr rtl="0">
              <a:spcBef>
                <a:spcPts val="0"/>
              </a:spcBef>
              <a:buSzPct val="100000"/>
              <a:defRPr sz="7200"/>
            </a:lvl9pPr>
          </a:lstStyle>
          <a:p/>
        </p:txBody>
      </p:sp>
      <p:sp>
        <p:nvSpPr>
          <p:cNvPr id="12" name="Shape 12"/>
          <p:cNvSpPr txBox="1"/>
          <p:nvPr>
            <p:ph idx="1" type="subTitle"/>
          </p:nvPr>
        </p:nvSpPr>
        <p:spPr>
          <a:xfrm>
            <a:off y="5195894" x="685800"/>
            <a:ext cy="614099" cx="7772400"/>
          </a:xfrm>
          <a:prstGeom prst="rect">
            <a:avLst/>
          </a:prstGeom>
        </p:spPr>
        <p:txBody>
          <a:bodyPr bIns="91425" rIns="91425" lIns="91425" tIns="91425" anchor="ctr" anchorCtr="0"/>
          <a:lstStyle>
            <a:lvl1pPr rtl="0">
              <a:spcBef>
                <a:spcPts val="0"/>
              </a:spcBef>
              <a:buNone/>
              <a:defRPr/>
            </a:lvl1pPr>
            <a:lvl2pPr rtl="0">
              <a:spcBef>
                <a:spcPts val="0"/>
              </a:spcBef>
              <a:buSzPct val="100000"/>
              <a:buNone/>
              <a:defRPr sz="3000"/>
            </a:lvl2pPr>
            <a:lvl3pPr rtl="0">
              <a:spcBef>
                <a:spcPts val="0"/>
              </a:spcBef>
              <a:buSzPct val="100000"/>
              <a:buNone/>
              <a:defRPr sz="3000"/>
            </a:lvl3pPr>
            <a:lvl4pPr rtl="0">
              <a:spcBef>
                <a:spcPts val="0"/>
              </a:spcBef>
              <a:buSzPct val="100000"/>
              <a:buNone/>
              <a:defRPr sz="3000"/>
            </a:lvl4pPr>
            <a:lvl5pPr rtl="0">
              <a:spcBef>
                <a:spcPts val="0"/>
              </a:spcBef>
              <a:buSzPct val="100000"/>
              <a:buNone/>
              <a:defRPr sz="3000"/>
            </a:lvl5pPr>
            <a:lvl6pPr rtl="0">
              <a:spcBef>
                <a:spcPts val="0"/>
              </a:spcBef>
              <a:buSzPct val="100000"/>
              <a:buNone/>
              <a:defRPr sz="3000"/>
            </a:lvl6pPr>
            <a:lvl7pPr rtl="0">
              <a:spcBef>
                <a:spcPts val="0"/>
              </a:spcBef>
              <a:buSzPct val="100000"/>
              <a:buNone/>
              <a:defRPr sz="3000"/>
            </a:lvl7pPr>
            <a:lvl8pPr rtl="0">
              <a:spcBef>
                <a:spcPts val="0"/>
              </a:spcBef>
              <a:buSzPct val="100000"/>
              <a:buNone/>
              <a:defRPr sz="3000"/>
            </a:lvl8pPr>
            <a:lvl9pPr rtl="0">
              <a:spcBef>
                <a:spcPts val="0"/>
              </a:spcBef>
              <a:buSzPct val="100000"/>
              <a:buNone/>
              <a:defRPr sz="3000"/>
            </a:lvl9pPr>
          </a:lstStyle>
          <a:p/>
        </p:txBody>
      </p:sp>
      <p:sp>
        <p:nvSpPr>
          <p:cNvPr id="13" name="Shape 13"/>
          <p:cNvSpPr txBox="1"/>
          <p:nvPr>
            <p:ph idx="12" type="sldNum"/>
          </p:nvPr>
        </p:nvSpPr>
        <p:spPr>
          <a:xfrm>
            <a:off y="6333164" x="8607464"/>
            <a:ext cy="524699"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en-U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y="0" x="0"/>
          <a:ext cy="0" cx="0"/>
          <a:chOff y="0" x="0"/>
          <a:chExt cy="0" cx="0"/>
        </a:xfrm>
      </p:grpSpPr>
      <p:sp>
        <p:nvSpPr>
          <p:cNvPr id="15" name="Shape 15"/>
          <p:cNvSpPr/>
          <p:nvPr/>
        </p:nvSpPr>
        <p:spPr>
          <a:xfrm>
            <a:off y="1550894" x="372035"/>
            <a:ext cy="5170500" cx="8399999"/>
          </a:xfrm>
          <a:prstGeom prst="roundRect">
            <a:avLst>
              <a:gd fmla="val 2970" name="adj"/>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16" name="Shape 16"/>
          <p:cNvSpPr/>
          <p:nvPr/>
        </p:nvSpPr>
        <p:spPr>
          <a:xfrm rot="10800000" flipH="1">
            <a:off y="-120" x="372035"/>
            <a:ext cy="1399800" cx="8399999"/>
          </a:xfrm>
          <a:prstGeom prst="round2SameRect">
            <a:avLst>
              <a:gd fmla="val 10590" name="adj1"/>
              <a:gd fmla="val 0" name="adj2"/>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type="title"/>
          </p:nvPr>
        </p:nvSpPr>
        <p:spPr>
          <a:xfrm>
            <a:off y="186035" x="457200"/>
            <a:ext cy="1143000"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 name="Shape 18"/>
          <p:cNvSpPr txBox="1"/>
          <p:nvPr>
            <p:ph idx="1" type="body"/>
          </p:nvPr>
        </p:nvSpPr>
        <p:spPr>
          <a:xfrm>
            <a:off y="1600200" x="457200"/>
            <a:ext cy="4967700" cx="8229600"/>
          </a:xfrm>
          <a:prstGeom prst="rect">
            <a:avLst/>
          </a:prstGeom>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9" name="Shape 19"/>
          <p:cNvSpPr txBox="1"/>
          <p:nvPr>
            <p:ph idx="12" type="sldNum"/>
          </p:nvPr>
        </p:nvSpPr>
        <p:spPr>
          <a:xfrm>
            <a:off y="6333164" x="8607464"/>
            <a:ext cy="524699"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en-U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y="0" x="0"/>
          <a:ext cy="0" cx="0"/>
          <a:chOff y="0" x="0"/>
          <a:chExt cy="0" cx="0"/>
        </a:xfrm>
      </p:grpSpPr>
      <p:sp>
        <p:nvSpPr>
          <p:cNvPr id="21" name="Shape 21"/>
          <p:cNvSpPr/>
          <p:nvPr/>
        </p:nvSpPr>
        <p:spPr>
          <a:xfrm>
            <a:off y="1550894" x="372035"/>
            <a:ext cy="5170500" cx="4114800"/>
          </a:xfrm>
          <a:prstGeom prst="roundRect">
            <a:avLst>
              <a:gd fmla="val 3784" name="adj"/>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22" name="Shape 22"/>
          <p:cNvSpPr/>
          <p:nvPr/>
        </p:nvSpPr>
        <p:spPr>
          <a:xfrm rot="10800000" flipH="1">
            <a:off y="-120" x="372035"/>
            <a:ext cy="1399800" cx="8399999"/>
          </a:xfrm>
          <a:prstGeom prst="round2SameRect">
            <a:avLst>
              <a:gd fmla="val 10590" name="adj1"/>
              <a:gd fmla="val 0" name="adj2"/>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23" name="Shape 23"/>
          <p:cNvSpPr txBox="1"/>
          <p:nvPr>
            <p:ph type="title"/>
          </p:nvPr>
        </p:nvSpPr>
        <p:spPr>
          <a:xfrm>
            <a:off y="186035" x="457200"/>
            <a:ext cy="1143000"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4" name="Shape 24"/>
          <p:cNvSpPr txBox="1"/>
          <p:nvPr>
            <p:ph idx="1" type="body"/>
          </p:nvPr>
        </p:nvSpPr>
        <p:spPr>
          <a:xfrm>
            <a:off y="1600200" x="457200"/>
            <a:ext cy="4967700" cx="3925500"/>
          </a:xfrm>
          <a:prstGeom prst="rect">
            <a:avLst/>
          </a:prstGeom>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p:nvPr/>
        </p:nvSpPr>
        <p:spPr>
          <a:xfrm>
            <a:off y="1550894" x="4657164"/>
            <a:ext cy="5170500" cx="4114800"/>
          </a:xfrm>
          <a:prstGeom prst="roundRect">
            <a:avLst>
              <a:gd fmla="val 3784" name="adj"/>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26" name="Shape 26"/>
          <p:cNvSpPr txBox="1"/>
          <p:nvPr>
            <p:ph idx="2" type="body"/>
          </p:nvPr>
        </p:nvSpPr>
        <p:spPr>
          <a:xfrm>
            <a:off y="1600200" x="4761353"/>
            <a:ext cy="4967700" cx="3925500"/>
          </a:xfrm>
          <a:prstGeom prst="rect">
            <a:avLst/>
          </a:prstGeom>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7" name="Shape 27"/>
          <p:cNvSpPr txBox="1"/>
          <p:nvPr>
            <p:ph idx="12" type="sldNum"/>
          </p:nvPr>
        </p:nvSpPr>
        <p:spPr>
          <a:xfrm>
            <a:off y="6333164" x="8607464"/>
            <a:ext cy="524699"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en-U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y="0" x="0"/>
          <a:ext cy="0" cx="0"/>
          <a:chOff y="0" x="0"/>
          <a:chExt cy="0" cx="0"/>
        </a:xfrm>
      </p:grpSpPr>
      <p:sp>
        <p:nvSpPr>
          <p:cNvPr id="29" name="Shape 29"/>
          <p:cNvSpPr/>
          <p:nvPr/>
        </p:nvSpPr>
        <p:spPr>
          <a:xfrm>
            <a:off y="1550894" x="372035"/>
            <a:ext cy="5170500" cx="8399999"/>
          </a:xfrm>
          <a:prstGeom prst="roundRect">
            <a:avLst>
              <a:gd fmla="val 2970" name="adj"/>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30" name="Shape 30"/>
          <p:cNvSpPr/>
          <p:nvPr/>
        </p:nvSpPr>
        <p:spPr>
          <a:xfrm rot="10800000" flipH="1">
            <a:off y="-120" x="372035"/>
            <a:ext cy="1399800" cx="8399999"/>
          </a:xfrm>
          <a:prstGeom prst="round2SameRect">
            <a:avLst>
              <a:gd fmla="val 10590" name="adj1"/>
              <a:gd fmla="val 0" name="adj2"/>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31" name="Shape 31"/>
          <p:cNvSpPr txBox="1"/>
          <p:nvPr>
            <p:ph type="title"/>
          </p:nvPr>
        </p:nvSpPr>
        <p:spPr>
          <a:xfrm>
            <a:off y="186035" x="457200"/>
            <a:ext cy="1143000"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2" name="Shape 32"/>
          <p:cNvSpPr txBox="1"/>
          <p:nvPr>
            <p:ph idx="12" type="sldNum"/>
          </p:nvPr>
        </p:nvSpPr>
        <p:spPr>
          <a:xfrm>
            <a:off y="6333164" x="8607464"/>
            <a:ext cy="524699"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3" name="Shape 33"/>
        <p:cNvGrpSpPr/>
        <p:nvPr/>
      </p:nvGrpSpPr>
      <p:grpSpPr>
        <a:xfrm>
          <a:off y="0" x="0"/>
          <a:ext cy="0" cx="0"/>
          <a:chOff y="0" x="0"/>
          <a:chExt cy="0" cx="0"/>
        </a:xfrm>
      </p:grpSpPr>
      <p:sp>
        <p:nvSpPr>
          <p:cNvPr id="34" name="Shape 34"/>
          <p:cNvSpPr txBox="1"/>
          <p:nvPr>
            <p:ph idx="1" type="body"/>
          </p:nvPr>
        </p:nvSpPr>
        <p:spPr>
          <a:xfrm>
            <a:off y="5702203" x="372035"/>
            <a:ext cy="865500" cx="8399999"/>
          </a:xfrm>
          <a:prstGeom prst="rect">
            <a:avLst/>
          </a:prstGeom>
        </p:spPr>
        <p:txBody>
          <a:bodyPr bIns="91425" rIns="91425" lIns="91425" tIns="91425" anchor="t" anchorCtr="0"/>
          <a:lstStyle>
            <a:lvl1pPr rtl="0">
              <a:spcBef>
                <a:spcPts val="0"/>
              </a:spcBef>
              <a:buClr>
                <a:schemeClr val="lt1"/>
              </a:buClr>
              <a:buSzPct val="100000"/>
              <a:buNone/>
              <a:defRPr b="1" sz="2400">
                <a:solidFill>
                  <a:schemeClr val="lt1"/>
                </a:solidFill>
              </a:defRPr>
            </a:lvl1pPr>
          </a:lstStyle>
          <a:p/>
        </p:txBody>
      </p:sp>
      <p:sp>
        <p:nvSpPr>
          <p:cNvPr id="35" name="Shape 35"/>
          <p:cNvSpPr/>
          <p:nvPr/>
        </p:nvSpPr>
        <p:spPr>
          <a:xfrm>
            <a:off y="311039" x="372035"/>
            <a:ext cy="5158200" cx="8399999"/>
          </a:xfrm>
          <a:prstGeom prst="roundRect">
            <a:avLst>
              <a:gd fmla="val 2776" name="adj"/>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36" name="Shape 36"/>
          <p:cNvSpPr txBox="1"/>
          <p:nvPr>
            <p:ph idx="12" type="sldNum"/>
          </p:nvPr>
        </p:nvSpPr>
        <p:spPr>
          <a:xfrm>
            <a:off y="6333164" x="8607464"/>
            <a:ext cy="524699"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en-U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7" name="Shape 37"/>
        <p:cNvGrpSpPr/>
        <p:nvPr/>
      </p:nvGrpSpPr>
      <p:grpSpPr>
        <a:xfrm>
          <a:off y="0" x="0"/>
          <a:ext cy="0" cx="0"/>
          <a:chOff y="0" x="0"/>
          <a:chExt cy="0" cx="0"/>
        </a:xfrm>
      </p:grpSpPr>
      <p:sp>
        <p:nvSpPr>
          <p:cNvPr id="38" name="Shape 38"/>
          <p:cNvSpPr/>
          <p:nvPr/>
        </p:nvSpPr>
        <p:spPr>
          <a:xfrm>
            <a:off y="314112" x="372035"/>
            <a:ext cy="6229800" cx="8399999"/>
          </a:xfrm>
          <a:prstGeom prst="roundRect">
            <a:avLst>
              <a:gd fmla="val 2255" name="adj"/>
            </a:avLst>
          </a:prstGeom>
          <a:solidFill>
            <a:srgbClr val="FFFFFF"/>
          </a:solidFill>
          <a:ln>
            <a:noFill/>
          </a:ln>
        </p:spPr>
        <p:txBody>
          <a:bodyPr bIns="45700" rIns="91425" lIns="91425" tIns="45700" anchor="ctr" anchorCtr="0">
            <a:noAutofit/>
          </a:bodyPr>
          <a:lstStyle/>
          <a:p>
            <a:pPr>
              <a:spcBef>
                <a:spcPts val="0"/>
              </a:spcBef>
              <a:buNone/>
            </a:pPr>
            <a:r>
              <a:t/>
            </a:r>
            <a:endParaRPr/>
          </a:p>
        </p:txBody>
      </p:sp>
      <p:sp>
        <p:nvSpPr>
          <p:cNvPr id="39" name="Shape 39"/>
          <p:cNvSpPr txBox="1"/>
          <p:nvPr>
            <p:ph idx="12" type="sldNum"/>
          </p:nvPr>
        </p:nvSpPr>
        <p:spPr>
          <a:xfrm>
            <a:off y="6333164" x="8607464"/>
            <a:ext cy="524699" cx="548699"/>
          </a:xfrm>
          <a:prstGeom prst="rect">
            <a:avLst/>
          </a:prstGeom>
        </p:spPr>
        <p:txBody>
          <a:bodyPr bIns="91425" rIns="91425" lIns="91425" tIns="91425" anchor="ctr" anchorCtr="0">
            <a:noAutofit/>
          </a:bodyPr>
          <a:lstStyle>
            <a:lvl1pPr rtl="0">
              <a:spcBef>
                <a:spcPts val="0"/>
              </a:spcBef>
              <a:buNone/>
              <a:defRPr/>
            </a:lvl1pPr>
          </a:lstStyle>
          <a:p>
            <a:pPr lvl="0">
              <a:spcBef>
                <a:spcPts val="0"/>
              </a:spcBef>
              <a:buNone/>
            </a:pPr>
            <a:fld id="{00000000-1234-1234-1234-123412341234}" type="slidenum">
              <a:rPr lang="en-U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_1">
    <p:spTree>
      <p:nvGrpSpPr>
        <p:cNvPr id="40" name="Shape 40"/>
        <p:cNvGrpSpPr/>
        <p:nvPr/>
      </p:nvGrpSpPr>
      <p:grpSpPr>
        <a:xfrm>
          <a:off y="0" x="0"/>
          <a:ext cy="0" cx="0"/>
          <a:chOff y="0" x="0"/>
          <a:chExt cy="0" cx="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 1">
    <p:spTree>
      <p:nvGrpSpPr>
        <p:cNvPr id="41" name="Shape 4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1.xml" Type="http://schemas.openxmlformats.org/officeDocument/2006/relationships/theme"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00"/>
        </a:solidFill>
      </p:bgPr>
    </p:bg>
    <p:spTree>
      <p:nvGrpSpPr>
        <p:cNvPr id="4" name="Shape 4"/>
        <p:cNvGrpSpPr/>
        <p:nvPr/>
      </p:nvGrpSpPr>
      <p:grpSpPr>
        <a:xfrm>
          <a:off y="0" x="0"/>
          <a:ext cy="0" cx="0"/>
          <a:chOff y="0" x="0"/>
          <a:chExt cy="0" cx="0"/>
        </a:xfrm>
      </p:grpSpPr>
      <p:sp>
        <p:nvSpPr>
          <p:cNvPr id="5" name="Shape 5"/>
          <p:cNvSpPr txBox="1"/>
          <p:nvPr>
            <p:ph type="title"/>
          </p:nvPr>
        </p:nvSpPr>
        <p:spPr>
          <a:xfrm>
            <a:off y="186035" x="457200"/>
            <a:ext cy="1143000" cx="8229600"/>
          </a:xfrm>
          <a:prstGeom prst="rect">
            <a:avLst/>
          </a:prstGeom>
          <a:noFill/>
          <a:ln>
            <a:noFill/>
          </a:ln>
        </p:spPr>
        <p:txBody>
          <a:bodyPr bIns="91425" rIns="91425" lIns="91425" tIns="91425" anchor="b" anchorCtr="0"/>
          <a:lstStyle>
            <a:lvl1pPr rtl="0">
              <a:spcBef>
                <a:spcPts val="0"/>
              </a:spcBef>
              <a:buClr>
                <a:schemeClr val="dk2"/>
              </a:buClr>
              <a:buSzPct val="100000"/>
              <a:buNone/>
              <a:defRPr b="1" sz="3600">
                <a:solidFill>
                  <a:schemeClr val="dk2"/>
                </a:solidFill>
              </a:defRPr>
            </a:lvl1pPr>
            <a:lvl2pPr rtl="0">
              <a:spcBef>
                <a:spcPts val="0"/>
              </a:spcBef>
              <a:buClr>
                <a:schemeClr val="dk2"/>
              </a:buClr>
              <a:buSzPct val="100000"/>
              <a:buNone/>
              <a:defRPr b="1" sz="3600">
                <a:solidFill>
                  <a:schemeClr val="dk2"/>
                </a:solidFill>
              </a:defRPr>
            </a:lvl2pPr>
            <a:lvl3pPr rtl="0">
              <a:spcBef>
                <a:spcPts val="0"/>
              </a:spcBef>
              <a:buClr>
                <a:schemeClr val="dk2"/>
              </a:buClr>
              <a:buSzPct val="100000"/>
              <a:buNone/>
              <a:defRPr b="1" sz="3600">
                <a:solidFill>
                  <a:schemeClr val="dk2"/>
                </a:solidFill>
              </a:defRPr>
            </a:lvl3pPr>
            <a:lvl4pPr rtl="0">
              <a:spcBef>
                <a:spcPts val="0"/>
              </a:spcBef>
              <a:buClr>
                <a:schemeClr val="dk2"/>
              </a:buClr>
              <a:buSzPct val="100000"/>
              <a:buNone/>
              <a:defRPr b="1" sz="3600">
                <a:solidFill>
                  <a:schemeClr val="dk2"/>
                </a:solidFill>
              </a:defRPr>
            </a:lvl4pPr>
            <a:lvl5pPr rtl="0">
              <a:spcBef>
                <a:spcPts val="0"/>
              </a:spcBef>
              <a:buClr>
                <a:schemeClr val="dk2"/>
              </a:buClr>
              <a:buSzPct val="100000"/>
              <a:buNone/>
              <a:defRPr b="1" sz="3600">
                <a:solidFill>
                  <a:schemeClr val="dk2"/>
                </a:solidFill>
              </a:defRPr>
            </a:lvl5pPr>
            <a:lvl6pPr rtl="0">
              <a:spcBef>
                <a:spcPts val="0"/>
              </a:spcBef>
              <a:buClr>
                <a:schemeClr val="dk2"/>
              </a:buClr>
              <a:buSzPct val="100000"/>
              <a:buNone/>
              <a:defRPr b="1" sz="3600">
                <a:solidFill>
                  <a:schemeClr val="dk2"/>
                </a:solidFill>
              </a:defRPr>
            </a:lvl6pPr>
            <a:lvl7pPr rtl="0">
              <a:spcBef>
                <a:spcPts val="0"/>
              </a:spcBef>
              <a:buClr>
                <a:schemeClr val="dk2"/>
              </a:buClr>
              <a:buSzPct val="100000"/>
              <a:buNone/>
              <a:defRPr b="1" sz="3600">
                <a:solidFill>
                  <a:schemeClr val="dk2"/>
                </a:solidFill>
              </a:defRPr>
            </a:lvl7pPr>
            <a:lvl8pPr rtl="0">
              <a:spcBef>
                <a:spcPts val="0"/>
              </a:spcBef>
              <a:buClr>
                <a:schemeClr val="dk2"/>
              </a:buClr>
              <a:buSzPct val="100000"/>
              <a:buNone/>
              <a:defRPr b="1" sz="3600">
                <a:solidFill>
                  <a:schemeClr val="dk2"/>
                </a:solidFill>
              </a:defRPr>
            </a:lvl8pPr>
            <a:lvl9pPr rtl="0">
              <a:spcBef>
                <a:spcPts val="0"/>
              </a:spcBef>
              <a:buClr>
                <a:schemeClr val="dk2"/>
              </a:buClr>
              <a:buSzPct val="100000"/>
              <a:buNone/>
              <a:defRPr b="1" sz="3600">
                <a:solidFill>
                  <a:schemeClr val="dk2"/>
                </a:solidFil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spcBef>
                <a:spcPts val="600"/>
              </a:spcBef>
              <a:buClr>
                <a:schemeClr val="dk1"/>
              </a:buClr>
              <a:buSzPct val="100000"/>
              <a:defRPr sz="3000">
                <a:solidFill>
                  <a:schemeClr val="dk1"/>
                </a:solidFill>
              </a:defRPr>
            </a:lvl1pPr>
            <a:lvl2pPr rtl="0">
              <a:spcBef>
                <a:spcPts val="480"/>
              </a:spcBef>
              <a:buClr>
                <a:schemeClr val="dk1"/>
              </a:buClr>
              <a:buSzPct val="100000"/>
              <a:defRPr sz="2400">
                <a:solidFill>
                  <a:schemeClr val="dk1"/>
                </a:solidFill>
              </a:defRPr>
            </a:lvl2pPr>
            <a:lvl3pPr rtl="0">
              <a:spcBef>
                <a:spcPts val="480"/>
              </a:spcBef>
              <a:buClr>
                <a:schemeClr val="dk1"/>
              </a:buClr>
              <a:buSzPct val="100000"/>
              <a:defRPr sz="2400">
                <a:solidFill>
                  <a:schemeClr val="dk1"/>
                </a:solidFill>
              </a:defRPr>
            </a:lvl3pPr>
            <a:lvl4pPr rtl="0">
              <a:spcBef>
                <a:spcPts val="360"/>
              </a:spcBef>
              <a:buClr>
                <a:schemeClr val="dk1"/>
              </a:buClr>
              <a:buSzPct val="100000"/>
              <a:defRPr sz="1800">
                <a:solidFill>
                  <a:schemeClr val="dk1"/>
                </a:solidFill>
              </a:defRPr>
            </a:lvl4pPr>
            <a:lvl5pPr rtl="0">
              <a:spcBef>
                <a:spcPts val="360"/>
              </a:spcBef>
              <a:buClr>
                <a:schemeClr val="dk1"/>
              </a:buClr>
              <a:buSzPct val="100000"/>
              <a:defRPr sz="1800">
                <a:solidFill>
                  <a:schemeClr val="dk1"/>
                </a:solidFill>
              </a:defRPr>
            </a:lvl5pPr>
            <a:lvl6pPr rtl="0">
              <a:spcBef>
                <a:spcPts val="360"/>
              </a:spcBef>
              <a:buClr>
                <a:schemeClr val="dk1"/>
              </a:buClr>
              <a:buSzPct val="100000"/>
              <a:defRPr sz="1800">
                <a:solidFill>
                  <a:schemeClr val="dk1"/>
                </a:solidFill>
              </a:defRPr>
            </a:lvl6pPr>
            <a:lvl7pPr rtl="0">
              <a:spcBef>
                <a:spcPts val="360"/>
              </a:spcBef>
              <a:buClr>
                <a:schemeClr val="dk1"/>
              </a:buClr>
              <a:buSzPct val="100000"/>
              <a:defRPr sz="1800">
                <a:solidFill>
                  <a:schemeClr val="dk1"/>
                </a:solidFill>
              </a:defRPr>
            </a:lvl7pPr>
            <a:lvl8pPr rtl="0">
              <a:spcBef>
                <a:spcPts val="360"/>
              </a:spcBef>
              <a:buClr>
                <a:schemeClr val="dk1"/>
              </a:buClr>
              <a:buSzPct val="100000"/>
              <a:defRPr sz="1800">
                <a:solidFill>
                  <a:schemeClr val="dk1"/>
                </a:solidFill>
              </a:defRPr>
            </a:lvl8pPr>
            <a:lvl9pPr rtl="0">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y="6333164" x="8607464"/>
            <a:ext cy="524699" cx="548699"/>
          </a:xfrm>
          <a:prstGeom prst="rect">
            <a:avLst/>
          </a:prstGeom>
          <a:noFill/>
          <a:ln>
            <a:noFill/>
          </a:ln>
        </p:spPr>
        <p:txBody>
          <a:bodyPr bIns="91425" rIns="91425" lIns="91425" tIns="91425" anchor="ctr" anchorCtr="0">
            <a:noAutofit/>
          </a:bodyPr>
          <a:lstStyle>
            <a:lvl1pPr algn="r" rtl="0">
              <a:spcBef>
                <a:spcPts val="0"/>
              </a:spcBef>
              <a:buNone/>
              <a:defRPr sz="1300">
                <a:solidFill>
                  <a:schemeClr val="lt1"/>
                </a:solidFill>
              </a:defRPr>
            </a:lvl1pPr>
          </a:lstStyle>
          <a:p>
            <a:pPr lvl="0">
              <a:spcBef>
                <a:spcPts val="0"/>
              </a:spcBef>
              <a:buNone/>
            </a:pPr>
            <a:fld id="{00000000-1234-1234-1234-123412341234}" type="slidenum">
              <a:rPr lang="en-US"/>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4"/><Relationship Target="../media/image08.jp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4.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4.xml" Type="http://schemas.openxmlformats.org/officeDocument/2006/relationships/slideLayout" Id="rId1"/><Relationship Target="../media/image04.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4.xml" Type="http://schemas.openxmlformats.org/officeDocument/2006/relationships/slideLayout" Id="rId1"/><Relationship Target="../media/image00.jp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4.xml" Type="http://schemas.openxmlformats.org/officeDocument/2006/relationships/slideLayout" Id="rId1"/><Relationship Target="../media/image01.gif"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9.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y="0" x="0"/>
          <a:ext cy="0" cx="0"/>
          <a:chOff y="0" x="0"/>
          <a:chExt cy="0" cx="0"/>
        </a:xfrm>
      </p:grpSpPr>
      <p:sp>
        <p:nvSpPr>
          <p:cNvPr id="43" name="Shape 43"/>
          <p:cNvSpPr txBox="1"/>
          <p:nvPr>
            <p:ph type="ctrTitle"/>
          </p:nvPr>
        </p:nvSpPr>
        <p:spPr>
          <a:xfrm>
            <a:off y="630810" x="685800"/>
            <a:ext cy="3789300" cx="77724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Great Britain</a:t>
            </a:r>
            <a:r>
              <a:rPr b="0" sz="4400" lang="en-US"/>
              <a:t>’s first inhabitants</a:t>
            </a:r>
          </a:p>
        </p:txBody>
      </p:sp>
      <p:sp>
        <p:nvSpPr>
          <p:cNvPr id="44" name="Shape 44"/>
          <p:cNvSpPr txBox="1"/>
          <p:nvPr>
            <p:ph idx="1" type="subTitle"/>
          </p:nvPr>
        </p:nvSpPr>
        <p:spPr>
          <a:xfrm>
            <a:off y="5195894" x="685800"/>
            <a:ext cy="614099" cx="7772400"/>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The</a:t>
            </a:r>
            <a:r>
              <a:rPr sz="3200" lang="en-US"/>
              <a:t> Paleolithic people and the Druids, Gaels, and Gauls.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The Wicker Man</a:t>
            </a:r>
          </a:p>
        </p:txBody>
      </p:sp>
      <p:sp>
        <p:nvSpPr>
          <p:cNvPr id="99" name="Shape 99"/>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lang="en-US"/>
              <a:t>The Wicker man is a tall thin effigy of a man, made of sticks about two to </a:t>
            </a:r>
          </a:p>
          <a:p>
            <a:pPr rtl="0">
              <a:spcBef>
                <a:spcPts val="0"/>
              </a:spcBef>
              <a:buNone/>
            </a:pPr>
            <a:r>
              <a:rPr lang="en-US"/>
              <a:t>three times the height of a man.</a:t>
            </a:r>
          </a:p>
          <a:p>
            <a:pPr rtl="0">
              <a:spcBef>
                <a:spcPts val="0"/>
              </a:spcBef>
              <a:buNone/>
            </a:pPr>
            <a:r>
              <a:rPr lang="en-US"/>
              <a:t>The sacrifice was placed inside</a:t>
            </a:r>
          </a:p>
          <a:p>
            <a:pPr>
              <a:spcBef>
                <a:spcPts val="0"/>
              </a:spcBef>
              <a:buNone/>
            </a:pPr>
            <a:r>
              <a:rPr lang="en-US"/>
              <a:t>and the whole set afire.</a:t>
            </a:r>
          </a:p>
        </p:txBody>
      </p:sp>
      <p:pic>
        <p:nvPicPr>
          <p:cNvPr id="100" name="Shape 100"/>
          <p:cNvPicPr preferRelativeResize="0"/>
          <p:nvPr/>
        </p:nvPicPr>
        <p:blipFill>
          <a:blip r:embed="rId3">
            <a:alphaModFix/>
          </a:blip>
          <a:stretch>
            <a:fillRect/>
          </a:stretch>
        </p:blipFill>
        <p:spPr>
          <a:xfrm>
            <a:off y="2366100" x="5892800"/>
            <a:ext cy="3924300" cx="27940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type="title"/>
          </p:nvPr>
        </p:nvSpPr>
        <p:spPr>
          <a:xfrm>
            <a:off y="186035"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The Gaels</a:t>
            </a:r>
          </a:p>
        </p:txBody>
      </p:sp>
      <p:sp>
        <p:nvSpPr>
          <p:cNvPr id="106" name="Shape 106"/>
          <p:cNvSpPr txBox="1"/>
          <p:nvPr>
            <p:ph idx="1" type="body"/>
          </p:nvPr>
        </p:nvSpPr>
        <p:spPr>
          <a:xfrm>
            <a:off y="1600200" x="457200"/>
            <a:ext cy="4967700" cx="8229600"/>
          </a:xfrm>
          <a:prstGeom prst="rect">
            <a:avLst/>
          </a:prstGeom>
          <a:noFill/>
          <a:ln>
            <a:noFill/>
          </a:ln>
        </p:spPr>
        <p:txBody>
          <a:bodyPr bIns="45700" rIns="91425" lIns="91425" tIns="45700" anchor="t" anchorCtr="0">
            <a:noAutofit/>
          </a:bodyPr>
          <a:lstStyle/>
          <a:p>
            <a:pPr algn="l" rtl="0" lvl="0" marR="0" indent="-292100" marL="342900">
              <a:lnSpc>
                <a:spcPct val="100000"/>
              </a:lnSpc>
              <a:spcBef>
                <a:spcPts val="0"/>
              </a:spcBef>
              <a:spcAft>
                <a:spcPts val="0"/>
              </a:spcAft>
              <a:buClr>
                <a:schemeClr val="dk1"/>
              </a:buClr>
              <a:buSzPct val="100000"/>
              <a:buFont typeface="Arial"/>
              <a:buChar char="•"/>
            </a:pPr>
            <a:r>
              <a:rPr strike="noStrike" u="none" b="0" cap="none" baseline="0" sz="2400" lang="en-US" i="0">
                <a:solidFill>
                  <a:schemeClr val="dk1"/>
                </a:solidFill>
                <a:latin typeface="Arial"/>
                <a:ea typeface="Arial"/>
                <a:cs typeface="Arial"/>
                <a:sym typeface="Arial"/>
              </a:rPr>
              <a:t>These were iron age people</a:t>
            </a:r>
            <a:r>
              <a:rPr sz="2400" lang="en-US"/>
              <a:t>, and their origin is unsure. Some believe they were Scandinavian, while others believe they were Germanic, and others say they have been always identified as Irish as far back as 7000 BCE.</a:t>
            </a:r>
          </a:p>
          <a:p>
            <a:pPr algn="l" rtl="0" lvl="0" marR="0" indent="-292100" marL="342900">
              <a:lnSpc>
                <a:spcPct val="100000"/>
              </a:lnSpc>
              <a:spcBef>
                <a:spcPts val="0"/>
              </a:spcBef>
              <a:spcAft>
                <a:spcPts val="0"/>
              </a:spcAft>
              <a:buClr>
                <a:schemeClr val="dk1"/>
              </a:buClr>
              <a:buSzPct val="100000"/>
              <a:buFont typeface="Arial"/>
              <a:buChar char="•"/>
            </a:pPr>
            <a:r>
              <a:rPr sz="2400" lang="en-US"/>
              <a:t>They settled Ireland, Scotland, Wales and the Isle of Mann, and have been known as a highland tribe. In fact, there were Gaelic kingdoms that united these three areas, but they never invaded the lowlands in South eastern England.</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Gaels </a:t>
            </a:r>
          </a:p>
        </p:txBody>
      </p:sp>
      <p:sp>
        <p:nvSpPr>
          <p:cNvPr id="112" name="Shape 112"/>
          <p:cNvSpPr txBox="1"/>
          <p:nvPr>
            <p:ph idx="1" type="body"/>
          </p:nvPr>
        </p:nvSpPr>
        <p:spPr>
          <a:xfrm>
            <a:off y="1600200" x="457200"/>
            <a:ext cy="4967700" cx="8229600"/>
          </a:xfrm>
          <a:prstGeom prst="rect">
            <a:avLst/>
          </a:prstGeom>
        </p:spPr>
        <p:txBody>
          <a:bodyPr bIns="91425" rIns="91425" lIns="91425" tIns="91425" anchor="t" anchorCtr="0">
            <a:noAutofit/>
          </a:bodyPr>
          <a:lstStyle/>
          <a:p>
            <a:pPr>
              <a:spcBef>
                <a:spcPts val="0"/>
              </a:spcBef>
              <a:buNone/>
            </a:pPr>
            <a:r>
              <a:rPr lang="en-US"/>
              <a:t>The Gaels were primarily Irish, although a group, later called the Picts did move to Scotland, but were eventually supplanted by later Irish Settlers. The Gaels also occupied Wales and the Isle of Mann.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type="title"/>
          </p:nvPr>
        </p:nvSpPr>
        <p:spPr>
          <a:xfrm>
            <a:off y="186035"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SzPct val="25000"/>
              <a:buNone/>
            </a:pPr>
            <a:r>
              <a:rPr b="0" sz="4400" lang="en-US"/>
              <a:t>Gaelic religion</a:t>
            </a:r>
          </a:p>
        </p:txBody>
      </p:sp>
      <p:sp>
        <p:nvSpPr>
          <p:cNvPr id="118" name="Shape 118"/>
          <p:cNvSpPr txBox="1"/>
          <p:nvPr>
            <p:ph idx="1" type="body"/>
          </p:nvPr>
        </p:nvSpPr>
        <p:spPr>
          <a:xfrm>
            <a:off y="1600200" x="457200"/>
            <a:ext cy="4967700" cx="8229600"/>
          </a:xfrm>
          <a:prstGeom prst="rect">
            <a:avLst/>
          </a:prstGeom>
          <a:noFill/>
          <a:ln>
            <a:noFill/>
          </a:ln>
        </p:spPr>
        <p:txBody>
          <a:bodyPr bIns="45700" rIns="91425" lIns="91425" tIns="45700" anchor="t" anchorCtr="0">
            <a:noAutofit/>
          </a:bodyPr>
          <a:lstStyle/>
          <a:p>
            <a:pPr algn="l" rtl="0" lvl="0" marR="0" indent="-139700" marL="342900">
              <a:lnSpc>
                <a:spcPct val="100000"/>
              </a:lnSpc>
              <a:spcBef>
                <a:spcPts val="0"/>
              </a:spcBef>
              <a:spcAft>
                <a:spcPts val="0"/>
              </a:spcAft>
              <a:buClr>
                <a:schemeClr val="dk1"/>
              </a:buClr>
              <a:buSzPct val="106666"/>
              <a:buFont typeface="Arial"/>
              <a:buNone/>
            </a:pPr>
            <a:r>
              <a:rPr lang="en-US"/>
              <a:t>The Gaels were unusual in that they believed that the individual could contact the gods without a “priest class” such as the druids. They saw magic as common, a part of the everyday. In fact, there were incantations that were sung in simple everyday tasks such as weeding or stoking a fire. They did NOT believe in human sacrifice, so the connection between the Gaels and druids is a common misconception.</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y="0" x="0"/>
          <a:ext cy="0" cx="0"/>
          <a:chOff y="0" x="0"/>
          <a:chExt cy="0" cx="0"/>
        </a:xfrm>
      </p:grpSpPr>
      <p:sp>
        <p:nvSpPr>
          <p:cNvPr id="123" name="Shape 123"/>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Gaelic Feminism</a:t>
            </a:r>
          </a:p>
        </p:txBody>
      </p:sp>
      <p:sp>
        <p:nvSpPr>
          <p:cNvPr id="124" name="Shape 12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sz="2400" lang="en-US"/>
              <a:t>The Gaels gave women equal status as men up to the Romans and Christians. This is highly unusual for paleolithic people.</a:t>
            </a:r>
          </a:p>
          <a:p>
            <a:pPr>
              <a:spcBef>
                <a:spcPts val="0"/>
              </a:spcBef>
              <a:buNone/>
            </a:pPr>
            <a:r>
              <a:rPr sz="2400" lang="en-US"/>
              <a:t>The records show that women had the rights to own and disburse property, inherit property and have skills, as well own and use weapons on the field of battle. They also had rights in the construction of their marriage contract, as well as complete authority within their homes. A woman’s authority was in the hearth and the man’s on the land.</a:t>
            </a:r>
            <a:r>
              <a:rPr lang="en-US"/>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Gaelic Society</a:t>
            </a:r>
          </a:p>
        </p:txBody>
      </p:sp>
      <p:sp>
        <p:nvSpPr>
          <p:cNvPr id="130" name="Shape 13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sz="2400" lang="en-US"/>
              <a:t>Gaelic society was based on the clan, with a comprehensive set of laws covering everything from blood pricing to contract law.</a:t>
            </a:r>
          </a:p>
          <a:p>
            <a:pPr rtl="0">
              <a:spcBef>
                <a:spcPts val="0"/>
              </a:spcBef>
              <a:buNone/>
            </a:pPr>
            <a:r>
              <a:rPr sz="2400" lang="en-US"/>
              <a:t>There were two key concepts that ran through Gaelic society: hospitality and the importance of the poets.</a:t>
            </a:r>
          </a:p>
          <a:p>
            <a:pPr rtl="0">
              <a:spcBef>
                <a:spcPts val="0"/>
              </a:spcBef>
              <a:buNone/>
            </a:pPr>
            <a:r>
              <a:rPr sz="2400" lang="en-US"/>
              <a:t>Hospitality was demonstrated by providing guests with the very best, and a responsibility to protect these guests even to the death of the host.</a:t>
            </a:r>
          </a:p>
          <a:p>
            <a:pPr>
              <a:spcBef>
                <a:spcPts val="0"/>
              </a:spcBef>
              <a:buNone/>
            </a:pPr>
            <a:r>
              <a:rPr sz="2400" lang="en-US"/>
              <a:t>The poets/bards in Gaelic society were a special class in law and severe penalties were imposed if a poet were harmed or even threatened.</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y="0" x="0"/>
          <a:ext cy="0" cx="0"/>
          <a:chOff y="0" x="0"/>
          <a:chExt cy="0" cx="0"/>
        </a:xfrm>
      </p:grpSpPr>
      <p:sp>
        <p:nvSpPr>
          <p:cNvPr id="135" name="Shape 135"/>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The Tartan</a:t>
            </a:r>
          </a:p>
        </p:txBody>
      </p:sp>
      <p:sp>
        <p:nvSpPr>
          <p:cNvPr id="136" name="Shape 136"/>
          <p:cNvSpPr txBox="1"/>
          <p:nvPr>
            <p:ph idx="1" type="body"/>
          </p:nvPr>
        </p:nvSpPr>
        <p:spPr>
          <a:xfrm>
            <a:off y="1600200" x="457200"/>
            <a:ext cy="4967700" cx="8229600"/>
          </a:xfrm>
          <a:prstGeom prst="rect">
            <a:avLst/>
          </a:prstGeom>
        </p:spPr>
        <p:txBody>
          <a:bodyPr bIns="91425" rIns="91425" lIns="91425" tIns="91425" anchor="t" anchorCtr="0">
            <a:noAutofit/>
          </a:bodyPr>
          <a:lstStyle/>
          <a:p>
            <a:pPr>
              <a:spcBef>
                <a:spcPts val="0"/>
              </a:spcBef>
              <a:buNone/>
            </a:pPr>
            <a:r>
              <a:rPr lang="en-US"/>
              <a:t>Every clan had a unique color combination that was worn by all the members. It was a sort of flag and uniform at the same time.</a:t>
            </a:r>
          </a:p>
        </p:txBody>
      </p:sp>
      <p:pic>
        <p:nvPicPr>
          <p:cNvPr id="137" name="Shape 137"/>
          <p:cNvPicPr preferRelativeResize="0"/>
          <p:nvPr/>
        </p:nvPicPr>
        <p:blipFill>
          <a:blip r:embed="rId3">
            <a:alphaModFix/>
          </a:blip>
          <a:stretch>
            <a:fillRect/>
          </a:stretch>
        </p:blipFill>
        <p:spPr>
          <a:xfrm>
            <a:off y="3166200" x="526825"/>
            <a:ext cy="3086124" cx="3861975"/>
          </a:xfrm>
          <a:prstGeom prst="rect">
            <a:avLst/>
          </a:prstGeom>
          <a:noFill/>
          <a:ln>
            <a:noFill/>
          </a:ln>
        </p:spPr>
      </p:pic>
      <p:pic>
        <p:nvPicPr>
          <p:cNvPr id="138" name="Shape 138"/>
          <p:cNvPicPr preferRelativeResize="0"/>
          <p:nvPr/>
        </p:nvPicPr>
        <p:blipFill>
          <a:blip r:embed="rId4">
            <a:alphaModFix/>
          </a:blip>
          <a:stretch>
            <a:fillRect/>
          </a:stretch>
        </p:blipFill>
        <p:spPr>
          <a:xfrm>
            <a:off y="3097850" x="4432375"/>
            <a:ext cy="3399700" cx="4254425"/>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Gaelic world view</a:t>
            </a:r>
          </a:p>
        </p:txBody>
      </p:sp>
      <p:sp>
        <p:nvSpPr>
          <p:cNvPr id="144" name="Shape 144"/>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lang="en-US"/>
              <a:t>The Gaels possessed a unique world view for an iron age people. They saw life on Earth as part of an unending journey.They expressed this view in symbols, specifically what has become known as the Celtic knot.</a:t>
            </a:r>
          </a:p>
          <a:p>
            <a:pPr rtl="0">
              <a:spcBef>
                <a:spcPts val="0"/>
              </a:spcBef>
              <a:buNone/>
            </a:pPr>
            <a:r>
              <a:rPr lang="en-US"/>
              <a:t>If one traces the strand or strands, </a:t>
            </a:r>
          </a:p>
          <a:p>
            <a:pPr rtl="0">
              <a:spcBef>
                <a:spcPts val="0"/>
              </a:spcBef>
              <a:buNone/>
            </a:pPr>
            <a:r>
              <a:rPr lang="en-US"/>
              <a:t>they will eventually return to</a:t>
            </a:r>
          </a:p>
          <a:p>
            <a:pPr>
              <a:spcBef>
                <a:spcPts val="0"/>
              </a:spcBef>
              <a:buNone/>
            </a:pPr>
            <a:r>
              <a:rPr lang="en-US"/>
              <a:t>their starting point.</a:t>
            </a:r>
          </a:p>
        </p:txBody>
      </p:sp>
      <p:pic>
        <p:nvPicPr>
          <p:cNvPr id="145" name="Shape 145"/>
          <p:cNvPicPr preferRelativeResize="0"/>
          <p:nvPr/>
        </p:nvPicPr>
        <p:blipFill>
          <a:blip r:embed="rId3">
            <a:alphaModFix/>
          </a:blip>
          <a:stretch>
            <a:fillRect/>
          </a:stretch>
        </p:blipFill>
        <p:spPr>
          <a:xfrm>
            <a:off y="4092125" x="6331175"/>
            <a:ext cy="2475774" cx="2355625"/>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y="0" x="0"/>
          <a:ext cy="0" cx="0"/>
          <a:chOff y="0" x="0"/>
          <a:chExt cy="0" cx="0"/>
        </a:xfrm>
      </p:grpSpPr>
      <p:sp>
        <p:nvSpPr>
          <p:cNvPr id="150" name="Shape 150"/>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The Fair, Festival and Banquet</a:t>
            </a:r>
          </a:p>
        </p:txBody>
      </p:sp>
      <p:sp>
        <p:nvSpPr>
          <p:cNvPr id="151" name="Shape 151"/>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sz="2200" lang="en-US"/>
              <a:t>The fair was held for special events and participation by all was mandatory. Not to celebrate the life one had been given was considered an affront to everyone, including the gods. It was also a time of one would hear the news of great deeds and the world. </a:t>
            </a:r>
          </a:p>
          <a:p>
            <a:pPr rtl="0">
              <a:spcBef>
                <a:spcPts val="0"/>
              </a:spcBef>
              <a:buNone/>
            </a:pPr>
            <a:r>
              <a:rPr sz="2200" lang="en-US"/>
              <a:t>The festival was a unique time in Gaelic culture. It was a time no weapon could be raised, no debts collected, and no arguments.</a:t>
            </a:r>
          </a:p>
          <a:p>
            <a:pPr rtl="0">
              <a:spcBef>
                <a:spcPts val="0"/>
              </a:spcBef>
              <a:buNone/>
            </a:pPr>
            <a:r>
              <a:rPr sz="2200" lang="en-US"/>
              <a:t>There were four traditional festivals held during solar events.</a:t>
            </a:r>
          </a:p>
          <a:p>
            <a:pPr rtl="0">
              <a:spcBef>
                <a:spcPts val="0"/>
              </a:spcBef>
              <a:buNone/>
            </a:pPr>
            <a:r>
              <a:rPr sz="2200" lang="en-US"/>
              <a:t>To hold a good banquet was a matter of much prestige. It was considered good</a:t>
            </a:r>
          </a:p>
          <a:p>
            <a:pPr rtl="0">
              <a:spcBef>
                <a:spcPts val="0"/>
              </a:spcBef>
              <a:buNone/>
            </a:pPr>
            <a:r>
              <a:rPr sz="2200" lang="en-US"/>
              <a:t>form to invite the 'aes dana' (people of the arts - bards, musicians, smiths,</a:t>
            </a:r>
          </a:p>
          <a:p>
            <a:pPr>
              <a:spcBef>
                <a:spcPts val="0"/>
              </a:spcBef>
              <a:buNone/>
            </a:pPr>
            <a:r>
              <a:rPr sz="2200" lang="en-US"/>
              <a:t>etc. ). Songs were sung, legends retold, and clan genealogies recited.</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An American festival</a:t>
            </a:r>
          </a:p>
        </p:txBody>
      </p:sp>
      <p:sp>
        <p:nvSpPr>
          <p:cNvPr id="157" name="Shape 157"/>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sz="2400" lang="en-US"/>
              <a:t>Many countries have a festival at the end of the harvest and marking the start of winter. The Gaels also had a festival. The Festival of Samhain.</a:t>
            </a:r>
          </a:p>
          <a:p>
            <a:pPr rtl="0">
              <a:spcBef>
                <a:spcPts val="0"/>
              </a:spcBef>
              <a:buNone/>
            </a:pPr>
            <a:r>
              <a:rPr sz="2400" lang="en-US"/>
              <a:t>It was a time when cattle were slaughtered for the winter, and also a time when the faerie folk could enter our world, and the spirits of the dead could revisit their former lives.</a:t>
            </a:r>
          </a:p>
          <a:p>
            <a:pPr rtl="0">
              <a:spcBef>
                <a:spcPts val="0"/>
              </a:spcBef>
              <a:buNone/>
            </a:pPr>
            <a:r>
              <a:rPr sz="2400" lang="en-US"/>
              <a:t>It was always important to appease the faerie folk and keep a place for the deceased at the table. It was also a time where travel was dangerous, so a disguise like a faerie or the deceased was needed to travel safely.</a:t>
            </a:r>
          </a:p>
          <a:p>
            <a:pPr rtl="0">
              <a:spcBef>
                <a:spcPts val="0"/>
              </a:spcBef>
              <a:buNone/>
            </a:pPr>
            <a:r>
              <a:t/>
            </a:r>
            <a:endParaRPr sz="2400"/>
          </a:p>
          <a:p>
            <a:pPr>
              <a:spcBef>
                <a:spcPts val="0"/>
              </a:spcBef>
              <a:buNone/>
            </a:pPr>
            <a:r>
              <a:t/>
            </a:r>
            <a:endParaRPr sz="24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Do Now:</a:t>
            </a:r>
          </a:p>
        </p:txBody>
      </p:sp>
      <p:sp>
        <p:nvSpPr>
          <p:cNvPr id="50" name="Shape 50"/>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lang="en-US"/>
              <a:t>Identify and explain two common traits of Hawaii and Britain.</a:t>
            </a:r>
          </a:p>
          <a:p>
            <a:pPr>
              <a:spcBef>
                <a:spcPts val="0"/>
              </a:spcBef>
              <a:buNone/>
            </a:pPr>
            <a:r>
              <a:rPr lang="en-US"/>
              <a:t>Identify and explain 1 difference between Hawaii and Britain.</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y="0" x="0"/>
          <a:ext cy="0" cx="0"/>
          <a:chOff y="0" x="0"/>
          <a:chExt cy="0" cx="0"/>
        </a:xfrm>
      </p:grpSpPr>
      <p:sp>
        <p:nvSpPr>
          <p:cNvPr id="162" name="Shape 162"/>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A Gaelic holiday.</a:t>
            </a:r>
          </a:p>
        </p:txBody>
      </p:sp>
      <p:sp>
        <p:nvSpPr>
          <p:cNvPr id="163" name="Shape 163"/>
          <p:cNvSpPr txBox="1"/>
          <p:nvPr>
            <p:ph idx="1" type="body"/>
          </p:nvPr>
        </p:nvSpPr>
        <p:spPr>
          <a:xfrm>
            <a:off y="1600200" x="457200"/>
            <a:ext cy="4967700" cx="8229600"/>
          </a:xfrm>
          <a:prstGeom prst="rect">
            <a:avLst/>
          </a:prstGeom>
        </p:spPr>
        <p:txBody>
          <a:bodyPr bIns="91425" rIns="91425" lIns="91425" tIns="91425" anchor="t" anchorCtr="0">
            <a:noAutofit/>
          </a:bodyPr>
          <a:lstStyle/>
          <a:p>
            <a:pPr>
              <a:spcBef>
                <a:spcPts val="0"/>
              </a:spcBef>
              <a:buNone/>
            </a:pPr>
            <a:r>
              <a:rPr lang="en-US"/>
              <a:t>Any idea what holiday the festival of Samhain became?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A hint…..</a:t>
            </a:r>
          </a:p>
        </p:txBody>
      </p:sp>
      <p:sp>
        <p:nvSpPr>
          <p:cNvPr id="169" name="Shape 169"/>
          <p:cNvSpPr txBox="1"/>
          <p:nvPr>
            <p:ph idx="1" type="body"/>
          </p:nvPr>
        </p:nvSpPr>
        <p:spPr>
          <a:xfrm>
            <a:off y="1600200" x="457200"/>
            <a:ext cy="4967700" cx="8229600"/>
          </a:xfrm>
          <a:prstGeom prst="rect">
            <a:avLst/>
          </a:prstGeom>
        </p:spPr>
        <p:txBody>
          <a:bodyPr bIns="91425" rIns="91425" lIns="91425" tIns="91425" anchor="t" anchorCtr="0">
            <a:noAutofit/>
          </a:bodyPr>
          <a:lstStyle/>
          <a:p>
            <a:pPr>
              <a:spcBef>
                <a:spcPts val="0"/>
              </a:spcBef>
              <a:buNone/>
            </a:pPr>
            <a:r>
              <a:t/>
            </a:r>
            <a:endParaRPr/>
          </a:p>
        </p:txBody>
      </p:sp>
      <p:pic>
        <p:nvPicPr>
          <p:cNvPr id="170" name="Shape 170"/>
          <p:cNvPicPr preferRelativeResize="0"/>
          <p:nvPr/>
        </p:nvPicPr>
        <p:blipFill>
          <a:blip r:embed="rId3">
            <a:alphaModFix/>
          </a:blip>
          <a:stretch>
            <a:fillRect/>
          </a:stretch>
        </p:blipFill>
        <p:spPr>
          <a:xfrm>
            <a:off y="1600200" x="513050"/>
            <a:ext cy="4967700" cx="6623600"/>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y="0" x="0"/>
          <a:ext cy="0" cx="0"/>
          <a:chOff y="0" x="0"/>
          <a:chExt cy="0" cx="0"/>
        </a:xfrm>
      </p:grpSpPr>
      <p:sp>
        <p:nvSpPr>
          <p:cNvPr id="175" name="Shape 175"/>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The Gauls</a:t>
            </a:r>
          </a:p>
        </p:txBody>
      </p:sp>
      <p:sp>
        <p:nvSpPr>
          <p:cNvPr id="176" name="Shape 176"/>
          <p:cNvSpPr txBox="1"/>
          <p:nvPr>
            <p:ph idx="1" type="body"/>
          </p:nvPr>
        </p:nvSpPr>
        <p:spPr>
          <a:xfrm>
            <a:off y="1600200" x="457200"/>
            <a:ext cy="4967700" cx="8229600"/>
          </a:xfrm>
          <a:prstGeom prst="rect">
            <a:avLst/>
          </a:prstGeom>
        </p:spPr>
        <p:txBody>
          <a:bodyPr bIns="91425" rIns="91425" lIns="91425" tIns="91425" anchor="t" anchorCtr="0">
            <a:noAutofit/>
          </a:bodyPr>
          <a:lstStyle/>
          <a:p>
            <a:pPr rtl="0">
              <a:spcBef>
                <a:spcPts val="0"/>
              </a:spcBef>
              <a:buNone/>
            </a:pPr>
            <a:r>
              <a:rPr lang="en-US"/>
              <a:t>The Gauls were a brother tribe to the Gaels, but lived on continental Europe, centered in France.</a:t>
            </a:r>
          </a:p>
          <a:p>
            <a:pPr rtl="0">
              <a:spcBef>
                <a:spcPts val="0"/>
              </a:spcBef>
              <a:buNone/>
            </a:pPr>
            <a:r>
              <a:rPr lang="en-US"/>
              <a:t>The Gauls were not like the Gaels, in that the druids were dominated by the druid priestly cast.</a:t>
            </a:r>
          </a:p>
          <a:p>
            <a:pPr>
              <a:spcBef>
                <a:spcPts val="0"/>
              </a:spcBef>
              <a:buNone/>
            </a:pPr>
            <a:r>
              <a:rPr lang="en-US"/>
              <a:t>They were also animistic, believing that natural features such as rivers, mountains were semi-divine.</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y="0" x="0"/>
          <a:ext cy="0" cx="0"/>
          <a:chOff y="0" x="0"/>
          <a:chExt cy="0" cx="0"/>
        </a:xfrm>
      </p:grpSpPr>
      <p:sp>
        <p:nvSpPr>
          <p:cNvPr id="181" name="Shape 181"/>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The Gauls 271 CE</a:t>
            </a:r>
          </a:p>
        </p:txBody>
      </p:sp>
      <p:sp>
        <p:nvSpPr>
          <p:cNvPr id="182" name="Shape 182"/>
          <p:cNvSpPr txBox="1"/>
          <p:nvPr>
            <p:ph idx="1" type="body"/>
          </p:nvPr>
        </p:nvSpPr>
        <p:spPr>
          <a:xfrm>
            <a:off y="1600200" x="457200"/>
            <a:ext cy="4967700" cx="8229600"/>
          </a:xfrm>
          <a:prstGeom prst="rect">
            <a:avLst/>
          </a:prstGeom>
        </p:spPr>
        <p:txBody>
          <a:bodyPr bIns="91425" rIns="91425" lIns="91425" tIns="91425" anchor="t" anchorCtr="0">
            <a:noAutofit/>
          </a:bodyPr>
          <a:lstStyle/>
          <a:p>
            <a:pPr>
              <a:spcBef>
                <a:spcPts val="0"/>
              </a:spcBef>
              <a:buNone/>
            </a:pPr>
            <a:r>
              <a:t/>
            </a:r>
            <a:endParaRPr/>
          </a:p>
        </p:txBody>
      </p:sp>
      <p:pic>
        <p:nvPicPr>
          <p:cNvPr id="183" name="Shape 183"/>
          <p:cNvPicPr preferRelativeResize="0"/>
          <p:nvPr/>
        </p:nvPicPr>
        <p:blipFill>
          <a:blip r:embed="rId3">
            <a:alphaModFix/>
          </a:blip>
          <a:stretch>
            <a:fillRect/>
          </a:stretch>
        </p:blipFill>
        <p:spPr>
          <a:xfrm>
            <a:off y="1600200" x="457202"/>
            <a:ext cy="4183842" cx="7258399"/>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y="0" x="0"/>
          <a:ext cy="0" cx="0"/>
          <a:chOff y="0" x="0"/>
          <a:chExt cy="0" cx="0"/>
        </a:xfrm>
      </p:grpSpPr>
      <p:sp>
        <p:nvSpPr>
          <p:cNvPr id="188" name="Shape 188"/>
          <p:cNvSpPr txBox="1"/>
          <p:nvPr>
            <p:ph type="title"/>
          </p:nvPr>
        </p:nvSpPr>
        <p:spPr>
          <a:xfrm>
            <a:off y="186035" x="457200"/>
            <a:ext cy="1143000" cx="8229600"/>
          </a:xfrm>
          <a:prstGeom prst="rect">
            <a:avLst/>
          </a:prstGeom>
        </p:spPr>
        <p:txBody>
          <a:bodyPr bIns="91425" rIns="91425" lIns="91425" tIns="91425" anchor="b" anchorCtr="0">
            <a:noAutofit/>
          </a:bodyPr>
          <a:lstStyle/>
          <a:p>
            <a:pPr rtl="0">
              <a:spcBef>
                <a:spcPts val="0"/>
              </a:spcBef>
              <a:buNone/>
            </a:pPr>
            <a:r>
              <a:t/>
            </a:r>
            <a:endParaRPr/>
          </a:p>
          <a:p>
            <a:pPr>
              <a:spcBef>
                <a:spcPts val="0"/>
              </a:spcBef>
              <a:buNone/>
            </a:pPr>
            <a:r>
              <a:rPr lang="en-US"/>
              <a:t>The Romans</a:t>
            </a:r>
          </a:p>
        </p:txBody>
      </p:sp>
      <p:sp>
        <p:nvSpPr>
          <p:cNvPr id="189" name="Shape 189"/>
          <p:cNvSpPr txBox="1"/>
          <p:nvPr>
            <p:ph idx="1" type="body"/>
          </p:nvPr>
        </p:nvSpPr>
        <p:spPr>
          <a:xfrm>
            <a:off y="1600200" x="457200"/>
            <a:ext cy="4967700" cx="8229600"/>
          </a:xfrm>
          <a:prstGeom prst="rect">
            <a:avLst/>
          </a:prstGeom>
        </p:spPr>
        <p:txBody>
          <a:bodyPr bIns="91425" rIns="91425" lIns="91425" tIns="91425" anchor="t" anchorCtr="0">
            <a:noAutofit/>
          </a:bodyPr>
          <a:lstStyle/>
          <a:p>
            <a:pPr>
              <a:spcBef>
                <a:spcPts val="0"/>
              </a:spcBef>
              <a:buNone/>
            </a:pPr>
            <a:r>
              <a:rPr lang="en-US"/>
              <a:t>In the first century, the people of Britain were confronted by a new threat: the Roman Empire.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186035"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Paleolithic people</a:t>
            </a:r>
          </a:p>
        </p:txBody>
      </p:sp>
      <p:sp>
        <p:nvSpPr>
          <p:cNvPr id="56" name="Shape 56"/>
          <p:cNvSpPr txBox="1"/>
          <p:nvPr>
            <p:ph idx="1" type="body"/>
          </p:nvPr>
        </p:nvSpPr>
        <p:spPr>
          <a:xfrm>
            <a:off y="1600200" x="457200"/>
            <a:ext cy="4967700"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FF0000"/>
              </a:buClr>
              <a:buSzPct val="100000"/>
              <a:buFont typeface="Arial"/>
              <a:buChar char="•"/>
            </a:pPr>
            <a:r>
              <a:rPr sz="3200" lang="en-US" i="1">
                <a:solidFill>
                  <a:srgbClr val="FF0000"/>
                </a:solidFill>
              </a:rPr>
              <a:t>Paleolithic </a:t>
            </a:r>
            <a:r>
              <a:rPr sz="3200" lang="en-US">
                <a:solidFill>
                  <a:srgbClr val="000000"/>
                </a:solidFill>
              </a:rPr>
              <a:t>“stone age” Paleo- ancient lithic- stone</a:t>
            </a:r>
          </a:p>
          <a:p>
            <a:pPr algn="l" rtl="0" lvl="0" marR="0" indent="-342900" marL="342900">
              <a:lnSpc>
                <a:spcPct val="100000"/>
              </a:lnSpc>
              <a:spcBef>
                <a:spcPts val="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Britain has been inhabited as long ago as 300,000 years ago. However, these initial settlers left 50,000 years ago at the end of the last ice age.</a:t>
            </a:r>
          </a:p>
          <a:p>
            <a:pPr algn="l" rtl="0" lvl="0" marR="0" indent="-342900" marL="342900">
              <a:lnSpc>
                <a:spcPct val="100000"/>
              </a:lnSpc>
              <a:spcBef>
                <a:spcPts val="640"/>
              </a:spcBef>
              <a:spcAft>
                <a:spcPts val="0"/>
              </a:spcAft>
              <a:buClr>
                <a:schemeClr val="dk1"/>
              </a:buClr>
              <a:buSzPct val="100000"/>
              <a:buFont typeface="Arial"/>
              <a:buChar char="•"/>
            </a:pPr>
            <a:r>
              <a:rPr strike="noStrike" u="none" b="0" cap="none" baseline="0" sz="3200" lang="en-US" i="0">
                <a:solidFill>
                  <a:schemeClr val="dk1"/>
                </a:solidFill>
                <a:latin typeface="Arial"/>
                <a:ea typeface="Arial"/>
                <a:cs typeface="Arial"/>
                <a:sym typeface="Arial"/>
              </a:rPr>
              <a:t>A land bridge existed between Britain and the European continent until 11,000- 9,000 years ago.</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186035"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Paleolithic people</a:t>
            </a:r>
          </a:p>
        </p:txBody>
      </p:sp>
      <p:sp>
        <p:nvSpPr>
          <p:cNvPr id="62" name="Shape 62"/>
          <p:cNvSpPr txBox="1"/>
          <p:nvPr>
            <p:ph idx="1" type="body"/>
          </p:nvPr>
        </p:nvSpPr>
        <p:spPr>
          <a:xfrm>
            <a:off y="1600200" x="457200"/>
            <a:ext cy="4525961" cx="8229600"/>
          </a:xfrm>
          <a:prstGeom prst="rect">
            <a:avLst/>
          </a:prstGeom>
          <a:noFill/>
          <a:ln>
            <a:noFill/>
          </a:ln>
        </p:spPr>
        <p:txBody>
          <a:bodyPr bIns="45700" rIns="91425" lIns="91425" tIns="45700" anchor="t" anchorCtr="0">
            <a:noAutofit/>
          </a:bodyPr>
          <a:lstStyle/>
          <a:p>
            <a:pPr algn="l" rtl="0" lvl="0" marR="0" indent="-279400" marL="342900">
              <a:lnSpc>
                <a:spcPct val="100000"/>
              </a:lnSpc>
              <a:spcBef>
                <a:spcPts val="0"/>
              </a:spcBef>
              <a:spcAft>
                <a:spcPts val="0"/>
              </a:spcAft>
              <a:buClr>
                <a:schemeClr val="dk1"/>
              </a:buClr>
              <a:buSzPct val="100000"/>
              <a:buFont typeface="Arial"/>
              <a:buChar char="•"/>
            </a:pPr>
            <a:r>
              <a:rPr strike="noStrike" u="none" b="0" cap="none" baseline="0" sz="2200" lang="en-US" i="0">
                <a:solidFill>
                  <a:schemeClr val="dk1"/>
                </a:solidFill>
                <a:latin typeface="Arial"/>
                <a:ea typeface="Arial"/>
                <a:cs typeface="Arial"/>
                <a:sym typeface="Arial"/>
              </a:rPr>
              <a:t>These people were hunter-gatherers, and left few traces of their habitations, and any traces show no unique “British” identity.</a:t>
            </a:r>
          </a:p>
          <a:p>
            <a:pPr algn="l" rtl="0" lvl="0" marR="0" indent="-279400" marL="342900">
              <a:lnSpc>
                <a:spcPct val="100000"/>
              </a:lnSpc>
              <a:spcBef>
                <a:spcPts val="640"/>
              </a:spcBef>
              <a:spcAft>
                <a:spcPts val="0"/>
              </a:spcAft>
              <a:buClr>
                <a:schemeClr val="dk1"/>
              </a:buClr>
              <a:buSzPct val="100000"/>
              <a:buFont typeface="Arial"/>
              <a:buChar char="•"/>
            </a:pPr>
            <a:r>
              <a:rPr strike="noStrike" u="none" b="0" cap="none" baseline="0" sz="2200" lang="en-US" i="0">
                <a:solidFill>
                  <a:schemeClr val="dk1"/>
                </a:solidFill>
                <a:latin typeface="Arial"/>
                <a:ea typeface="Arial"/>
                <a:cs typeface="Arial"/>
                <a:sym typeface="Arial"/>
              </a:rPr>
              <a:t>They did however leave many megalithic circles, or </a:t>
            </a:r>
            <a:r>
              <a:rPr strike="noStrike" u="none" b="0" cap="none" baseline="0" sz="2200" lang="en-US" i="1">
                <a:solidFill>
                  <a:srgbClr val="FF0066"/>
                </a:solidFill>
                <a:latin typeface="Arial"/>
                <a:ea typeface="Arial"/>
                <a:cs typeface="Arial"/>
                <a:sym typeface="Arial"/>
              </a:rPr>
              <a:t>henges</a:t>
            </a:r>
            <a:r>
              <a:rPr strike="noStrike" u="none" b="0" cap="none" baseline="0" sz="2200" lang="en-US" i="0">
                <a:solidFill>
                  <a:schemeClr val="dk1"/>
                </a:solidFill>
                <a:latin typeface="Arial"/>
                <a:ea typeface="Arial"/>
                <a:cs typeface="Arial"/>
                <a:sym typeface="Arial"/>
              </a:rPr>
              <a:t>.</a:t>
            </a:r>
          </a:p>
          <a:p>
            <a:pPr algn="l" rtl="0" lvl="0" marR="0" indent="-279400" marL="342900">
              <a:lnSpc>
                <a:spcPct val="100000"/>
              </a:lnSpc>
              <a:spcBef>
                <a:spcPts val="640"/>
              </a:spcBef>
              <a:spcAft>
                <a:spcPts val="0"/>
              </a:spcAft>
              <a:buClr>
                <a:schemeClr val="dk1"/>
              </a:buClr>
              <a:buSzPct val="100000"/>
              <a:buFont typeface="Arial"/>
              <a:buChar char="•"/>
            </a:pPr>
            <a:r>
              <a:rPr sz="2200" lang="en-US"/>
              <a:t>The henges were built between 2600 and 2000 BCE.</a:t>
            </a:r>
          </a:p>
          <a:p>
            <a:pPr algn="l" rtl="0" lvl="0" marR="0" indent="-279400" marL="342900">
              <a:lnSpc>
                <a:spcPct val="100000"/>
              </a:lnSpc>
              <a:spcBef>
                <a:spcPts val="640"/>
              </a:spcBef>
              <a:spcAft>
                <a:spcPts val="0"/>
              </a:spcAft>
              <a:buClr>
                <a:schemeClr val="dk1"/>
              </a:buClr>
              <a:buSzPct val="100000"/>
              <a:buFont typeface="Arial"/>
              <a:buChar char="•"/>
            </a:pPr>
            <a:r>
              <a:rPr sz="2200" lang="en-US"/>
              <a:t>These marked various astronomical events, but were also marked births and deaths.</a:t>
            </a:r>
          </a:p>
          <a:p>
            <a:pPr algn="l" rtl="0" lvl="0" marR="0" indent="-279400" marL="342900">
              <a:lnSpc>
                <a:spcPct val="100000"/>
              </a:lnSpc>
              <a:spcBef>
                <a:spcPts val="640"/>
              </a:spcBef>
              <a:spcAft>
                <a:spcPts val="0"/>
              </a:spcAft>
              <a:buClr>
                <a:schemeClr val="dk1"/>
              </a:buClr>
              <a:buSzPct val="100000"/>
              <a:buFont typeface="Arial"/>
              <a:buChar char="•"/>
            </a:pPr>
            <a:r>
              <a:rPr sz="2200" lang="en-US"/>
              <a:t>There were many kinds of henges, in many locations throughout England.</a:t>
            </a:r>
          </a:p>
          <a:p>
            <a:pPr algn="l" rtl="0" lvl="0" marR="0" indent="-279400" marL="342900">
              <a:lnSpc>
                <a:spcPct val="100000"/>
              </a:lnSpc>
              <a:spcBef>
                <a:spcPts val="640"/>
              </a:spcBef>
              <a:spcAft>
                <a:spcPts val="0"/>
              </a:spcAft>
              <a:buClr>
                <a:schemeClr val="dk1"/>
              </a:buClr>
              <a:buSzPct val="100000"/>
              <a:buFont typeface="Arial"/>
              <a:buChar char="•"/>
            </a:pPr>
            <a:r>
              <a:rPr sz="2200" lang="en-US"/>
              <a:t>There are several stonehenges, and even woodhenges throughout Southeastern England. However, there are no strawhenges. Any idea why?</a:t>
            </a:r>
          </a:p>
          <a:p>
            <a:pPr algn="l" rtl="0" lvl="0" marR="0">
              <a:lnSpc>
                <a:spcPct val="100000"/>
              </a:lnSpc>
              <a:spcBef>
                <a:spcPts val="640"/>
              </a:spcBef>
              <a:spcAft>
                <a:spcPts val="0"/>
              </a:spcAft>
              <a:buNone/>
            </a:pPr>
            <a:r>
              <a:t/>
            </a:r>
            <a:endParaRPr sz="240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Woodhenge</a:t>
            </a:r>
          </a:p>
        </p:txBody>
      </p:sp>
      <p:pic>
        <p:nvPicPr>
          <p:cNvPr id="68" name="Shape 68"/>
          <p:cNvPicPr preferRelativeResize="0"/>
          <p:nvPr/>
        </p:nvPicPr>
        <p:blipFill>
          <a:blip r:embed="rId3">
            <a:alphaModFix/>
          </a:blip>
          <a:stretch>
            <a:fillRect/>
          </a:stretch>
        </p:blipFill>
        <p:spPr>
          <a:xfrm>
            <a:off y="1632525" x="951975"/>
            <a:ext cy="5057999" cx="498177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Stonehenge</a:t>
            </a:r>
          </a:p>
        </p:txBody>
      </p:sp>
      <p:pic>
        <p:nvPicPr>
          <p:cNvPr id="74" name="Shape 74"/>
          <p:cNvPicPr preferRelativeResize="0"/>
          <p:nvPr/>
        </p:nvPicPr>
        <p:blipFill>
          <a:blip r:embed="rId3">
            <a:alphaModFix/>
          </a:blip>
          <a:stretch>
            <a:fillRect/>
          </a:stretch>
        </p:blipFill>
        <p:spPr>
          <a:xfrm>
            <a:off y="1756100" x="1164575"/>
            <a:ext cy="4907799" cx="740377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y="0" x="0"/>
          <a:ext cy="0" cx="0"/>
          <a:chOff y="0" x="0"/>
          <a:chExt cy="0" cx="0"/>
        </a:xfrm>
      </p:grpSpPr>
      <p:sp>
        <p:nvSpPr>
          <p:cNvPr id="79" name="Shape 79"/>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Stonehenge and Astronomical events</a:t>
            </a:r>
          </a:p>
        </p:txBody>
      </p:sp>
      <p:pic>
        <p:nvPicPr>
          <p:cNvPr id="80" name="Shape 80"/>
          <p:cNvPicPr preferRelativeResize="0"/>
          <p:nvPr/>
        </p:nvPicPr>
        <p:blipFill>
          <a:blip r:embed="rId3">
            <a:alphaModFix/>
          </a:blip>
          <a:stretch>
            <a:fillRect/>
          </a:stretch>
        </p:blipFill>
        <p:spPr>
          <a:xfrm>
            <a:off y="1589700" x="1192300"/>
            <a:ext cy="5111175" cx="49909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186035"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The Druids</a:t>
            </a:r>
          </a:p>
        </p:txBody>
      </p:sp>
      <p:sp>
        <p:nvSpPr>
          <p:cNvPr id="86" name="Shape 86"/>
          <p:cNvSpPr txBox="1"/>
          <p:nvPr>
            <p:ph idx="1" type="body"/>
          </p:nvPr>
        </p:nvSpPr>
        <p:spPr>
          <a:xfrm>
            <a:off y="1600200" x="457200"/>
            <a:ext cy="4967700" cx="8229600"/>
          </a:xfrm>
          <a:prstGeom prst="rect">
            <a:avLst/>
          </a:prstGeom>
          <a:noFill/>
          <a:ln>
            <a:noFill/>
          </a:ln>
        </p:spPr>
        <p:txBody>
          <a:bodyPr bIns="45700" rIns="91425" lIns="91425" tIns="45700" anchor="t" anchorCtr="0">
            <a:noAutofit/>
          </a:bodyPr>
          <a:lstStyle/>
          <a:p>
            <a:pPr algn="l" rtl="0" lvl="0" marR="0" indent="-139700" marL="342900">
              <a:lnSpc>
                <a:spcPct val="100000"/>
              </a:lnSpc>
              <a:spcBef>
                <a:spcPts val="0"/>
              </a:spcBef>
              <a:spcAft>
                <a:spcPts val="0"/>
              </a:spcAft>
              <a:buClr>
                <a:schemeClr val="dk1"/>
              </a:buClr>
              <a:buSzPct val="133333"/>
              <a:buFont typeface="Arial"/>
              <a:buNone/>
            </a:pPr>
            <a:r>
              <a:rPr sz="2400" lang="en-US"/>
              <a:t>The druids were a priestly cast that were responsible for many roles in the areas where they were allowed. They were priests, doctors, lawyers, astronomers, historians, and negotiators. They rose to significance around 200 BCE.</a:t>
            </a:r>
          </a:p>
          <a:p>
            <a:pPr algn="l" rtl="0" lvl="0" marR="0" indent="-139700" marL="342900">
              <a:lnSpc>
                <a:spcPct val="100000"/>
              </a:lnSpc>
              <a:spcBef>
                <a:spcPts val="0"/>
              </a:spcBef>
              <a:spcAft>
                <a:spcPts val="0"/>
              </a:spcAft>
              <a:buClr>
                <a:schemeClr val="dk1"/>
              </a:buClr>
              <a:buSzPct val="133333"/>
              <a:buFont typeface="Arial"/>
              <a:buNone/>
            </a:pPr>
            <a:r>
              <a:rPr sz="2400" lang="en-US"/>
              <a:t> They did engage in human sacrifice, and there is significant archaeological evidence to support this.</a:t>
            </a:r>
          </a:p>
          <a:p>
            <a:pPr algn="l" rtl="0" lvl="0" marR="0" indent="-139700" marL="342900">
              <a:lnSpc>
                <a:spcPct val="100000"/>
              </a:lnSpc>
              <a:spcBef>
                <a:spcPts val="0"/>
              </a:spcBef>
              <a:spcAft>
                <a:spcPts val="0"/>
              </a:spcAft>
              <a:buClr>
                <a:schemeClr val="dk1"/>
              </a:buClr>
              <a:buSzPct val="133333"/>
              <a:buFont typeface="Arial"/>
              <a:buNone/>
            </a:pPr>
            <a:r>
              <a:rPr sz="2400" lang="en-US"/>
              <a:t>They had nothing to do with the henges which were built centuries earlier.</a:t>
            </a:r>
          </a:p>
          <a:p>
            <a:pPr algn="l" rtl="0" lvl="0" marR="0" indent="-139700" marL="342900">
              <a:lnSpc>
                <a:spcPct val="100000"/>
              </a:lnSpc>
              <a:spcBef>
                <a:spcPts val="0"/>
              </a:spcBef>
              <a:spcAft>
                <a:spcPts val="0"/>
              </a:spcAft>
              <a:buClr>
                <a:schemeClr val="dk1"/>
              </a:buClr>
              <a:buSzPct val="133333"/>
              <a:buFont typeface="Arial"/>
              <a:buNone/>
            </a:pPr>
            <a:r>
              <a:rPr sz="2400" lang="en-US"/>
              <a:t>The Bog people in Denmark are some of the sacrifices, and another method of sacrificing was the wicker man.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186035" x="457200"/>
            <a:ext cy="1143000" cx="8229600"/>
          </a:xfrm>
          <a:prstGeom prst="rect">
            <a:avLst/>
          </a:prstGeom>
        </p:spPr>
        <p:txBody>
          <a:bodyPr bIns="91425" rIns="91425" lIns="91425" tIns="91425" anchor="b" anchorCtr="0">
            <a:noAutofit/>
          </a:bodyPr>
          <a:lstStyle/>
          <a:p>
            <a:pPr>
              <a:spcBef>
                <a:spcPts val="0"/>
              </a:spcBef>
              <a:buNone/>
            </a:pPr>
            <a:r>
              <a:rPr lang="en-US"/>
              <a:t>The Bog people</a:t>
            </a:r>
          </a:p>
        </p:txBody>
      </p:sp>
      <p:pic>
        <p:nvPicPr>
          <p:cNvPr id="92" name="Shape 92"/>
          <p:cNvPicPr preferRelativeResize="0"/>
          <p:nvPr/>
        </p:nvPicPr>
        <p:blipFill>
          <a:blip r:embed="rId3">
            <a:alphaModFix/>
          </a:blip>
          <a:stretch>
            <a:fillRect/>
          </a:stretch>
        </p:blipFill>
        <p:spPr>
          <a:xfrm>
            <a:off y="1700625" x="4177175"/>
            <a:ext cy="2957649" cx="4441748"/>
          </a:xfrm>
          <a:prstGeom prst="rect">
            <a:avLst/>
          </a:prstGeom>
          <a:noFill/>
          <a:ln>
            <a:noFill/>
          </a:ln>
        </p:spPr>
      </p:pic>
      <p:sp>
        <p:nvSpPr>
          <p:cNvPr id="93" name="Shape 93"/>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spcBef>
                <a:spcPts val="0"/>
              </a:spcBef>
              <a:buNone/>
            </a:pPr>
            <a:r>
              <a:rPr lang="en-US"/>
              <a:t>The bog people were</a:t>
            </a:r>
          </a:p>
          <a:p>
            <a:pPr rtl="0" lvl="0">
              <a:spcBef>
                <a:spcPts val="0"/>
              </a:spcBef>
              <a:buNone/>
            </a:pPr>
            <a:r>
              <a:rPr lang="en-US"/>
              <a:t>a group of </a:t>
            </a:r>
          </a:p>
          <a:p>
            <a:pPr rtl="0" lvl="0">
              <a:spcBef>
                <a:spcPts val="0"/>
              </a:spcBef>
              <a:buNone/>
            </a:pPr>
            <a:r>
              <a:rPr lang="en-US"/>
              <a:t>mummified people</a:t>
            </a:r>
          </a:p>
          <a:p>
            <a:pPr rtl="0" lvl="0">
              <a:spcBef>
                <a:spcPts val="0"/>
              </a:spcBef>
              <a:buNone/>
            </a:pPr>
            <a:r>
              <a:rPr lang="en-US"/>
              <a:t>found mostly in the </a:t>
            </a:r>
          </a:p>
          <a:p>
            <a:pPr rtl="0">
              <a:spcBef>
                <a:spcPts val="0"/>
              </a:spcBef>
              <a:buNone/>
            </a:pPr>
            <a:r>
              <a:rPr lang="en-US"/>
              <a:t>peat bogs in </a:t>
            </a:r>
          </a:p>
          <a:p>
            <a:pPr rtl="0" lvl="0">
              <a:spcBef>
                <a:spcPts val="0"/>
              </a:spcBef>
              <a:buNone/>
            </a:pPr>
            <a:r>
              <a:rPr lang="en-US"/>
              <a:t>Denmark and</a:t>
            </a:r>
          </a:p>
          <a:p>
            <a:pPr rtl="0" lvl="0">
              <a:spcBef>
                <a:spcPts val="0"/>
              </a:spcBef>
              <a:buNone/>
            </a:pPr>
            <a:r>
              <a:rPr lang="en-US"/>
              <a:t>Northern Europe.</a:t>
            </a:r>
          </a:p>
          <a:p>
            <a:pPr rtl="0" lvl="0">
              <a:spcBef>
                <a:spcPts val="0"/>
              </a:spcBef>
              <a:buNone/>
            </a:pPr>
            <a:r>
              <a:rPr sz="2400" lang="en-US"/>
              <a:t>Most were found nude and showed signs of being stabbed, bludgeoned and/or strangled. They were placed carefully in the bog, showing some significance to the death.</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label">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